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7283F9-4F8B-491C-8083-8C221CD7AC46}" type="datetimeFigureOut">
              <a:rPr lang="ru-RU" smtClean="0"/>
              <a:pPr/>
              <a:t>11.02.2009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624E13-E2DF-4F79-A1DD-67020C9222C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festival.1september.ru/articles/412028/img1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1472" y="2143116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12 марта </a:t>
            </a:r>
            <a:br>
              <a:rPr lang="ru-RU" sz="6000" dirty="0" smtClean="0"/>
            </a:br>
            <a:r>
              <a:rPr lang="ru-RU" sz="6000" dirty="0" smtClean="0"/>
              <a:t>тема урока: «Полимеры»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71546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Каучуки.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2000232" y="1785926"/>
            <a:ext cx="2286016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857752" y="1857364"/>
            <a:ext cx="142876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4282" y="2571744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Натуральные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429224" y="2214554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Синтетические</a:t>
            </a:r>
            <a:endParaRPr lang="ru-RU" sz="28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4214810" y="2714620"/>
            <a:ext cx="1714512" cy="1143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6607983" y="2821777"/>
            <a:ext cx="1071570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1736" y="4000504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СК общего назначения:</a:t>
            </a:r>
          </a:p>
          <a:p>
            <a:r>
              <a:rPr lang="ru-RU" dirty="0" smtClean="0"/>
              <a:t>Бутадиеновые, бутадиен-стирольные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643702" y="3786190"/>
            <a:ext cx="2643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СК специального назначения:</a:t>
            </a:r>
          </a:p>
          <a:p>
            <a:r>
              <a:rPr lang="ru-RU" dirty="0" smtClean="0"/>
              <a:t>бутадиен нитрильные, </a:t>
            </a:r>
          </a:p>
          <a:p>
            <a:r>
              <a:rPr lang="ru-RU" dirty="0" smtClean="0"/>
              <a:t>кремний органические, уретановые.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285860"/>
          <a:ext cx="8286808" cy="532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398"/>
                <a:gridCol w="4095410"/>
              </a:tblGrid>
              <a:tr h="324676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имплантант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полимеры</a:t>
                      </a:r>
                      <a:endParaRPr lang="ru-RU" dirty="0"/>
                    </a:p>
                  </a:txBody>
                  <a:tcPr/>
                </a:tc>
              </a:tr>
              <a:tr h="47662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Трахея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Полиакрилаты</a:t>
                      </a:r>
                      <a:r>
                        <a:rPr lang="ru-RU" dirty="0" smtClean="0"/>
                        <a:t>, полиамиды.</a:t>
                      </a:r>
                      <a:endParaRPr lang="ru-RU" dirty="0"/>
                    </a:p>
                  </a:txBody>
                  <a:tcPr/>
                </a:tc>
              </a:tr>
              <a:tr h="476627">
                <a:tc>
                  <a:txBody>
                    <a:bodyPr/>
                    <a:lstStyle/>
                    <a:p>
                      <a:r>
                        <a:rPr lang="ru-RU" dirty="0" smtClean="0"/>
                        <a:t>Сердце, его части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Полиуретаны, </a:t>
                      </a:r>
                      <a:r>
                        <a:rPr lang="ru-RU" dirty="0" err="1" smtClean="0"/>
                        <a:t>полисилоксаны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568183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Части легкого,</a:t>
                      </a:r>
                      <a:r>
                        <a:rPr lang="ru-RU" baseline="0" dirty="0" smtClean="0"/>
                        <a:t> почки и печени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Полиэтилентерефталат, поливинилхлорид.</a:t>
                      </a:r>
                      <a:endParaRPr lang="ru-RU" dirty="0"/>
                    </a:p>
                  </a:txBody>
                  <a:tcPr/>
                </a:tc>
              </a:tr>
              <a:tr h="476627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Части пищевода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Полиэтилен, полипропилен.</a:t>
                      </a:r>
                      <a:endParaRPr lang="ru-RU" dirty="0"/>
                    </a:p>
                  </a:txBody>
                  <a:tcPr/>
                </a:tc>
              </a:tr>
              <a:tr h="568183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Части желудочно-кишечного</a:t>
                      </a:r>
                      <a:r>
                        <a:rPr lang="ru-RU" baseline="0" dirty="0" smtClean="0"/>
                        <a:t> тракта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Поливинилхлорид, полиамиды.</a:t>
                      </a:r>
                    </a:p>
                  </a:txBody>
                  <a:tcPr/>
                </a:tc>
              </a:tr>
              <a:tr h="568183">
                <a:tc>
                  <a:txBody>
                    <a:bodyPr/>
                    <a:lstStyle/>
                    <a:p>
                      <a:r>
                        <a:rPr lang="ru-RU" dirty="0" smtClean="0"/>
                        <a:t>Кровеносные сосуды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Полиэтилентерефталат,</a:t>
                      </a:r>
                      <a:r>
                        <a:rPr lang="ru-RU" baseline="0" dirty="0" smtClean="0"/>
                        <a:t> полипропилен.</a:t>
                      </a:r>
                      <a:endParaRPr lang="ru-RU" dirty="0"/>
                    </a:p>
                  </a:txBody>
                  <a:tcPr/>
                </a:tc>
              </a:tr>
              <a:tr h="568183">
                <a:tc>
                  <a:txBody>
                    <a:bodyPr/>
                    <a:lstStyle/>
                    <a:p>
                      <a:r>
                        <a:rPr lang="ru-RU" dirty="0" smtClean="0"/>
                        <a:t>Кости и суставы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Полиакрилаты</a:t>
                      </a:r>
                      <a:r>
                        <a:rPr lang="ru-RU" dirty="0" smtClean="0"/>
                        <a:t>, полиамиды, полиэтилен</a:t>
                      </a:r>
                      <a:endParaRPr lang="ru-RU" dirty="0"/>
                    </a:p>
                  </a:txBody>
                  <a:tcPr/>
                </a:tc>
              </a:tr>
              <a:tr h="476627">
                <a:tc>
                  <a:txBody>
                    <a:bodyPr/>
                    <a:lstStyle/>
                    <a:p>
                      <a:r>
                        <a:rPr lang="ru-RU" dirty="0" smtClean="0"/>
                        <a:t>Суставы пальцев рук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Полисилоксаны</a:t>
                      </a:r>
                      <a:r>
                        <a:rPr lang="ru-RU" dirty="0" smtClean="0"/>
                        <a:t>, полиэтилен.</a:t>
                      </a:r>
                      <a:endParaRPr lang="ru-RU" dirty="0"/>
                    </a:p>
                  </a:txBody>
                  <a:tcPr/>
                </a:tc>
              </a:tr>
              <a:tr h="568183">
                <a:tc>
                  <a:txBody>
                    <a:bodyPr/>
                    <a:lstStyle/>
                    <a:p>
                      <a:r>
                        <a:rPr lang="ru-RU" dirty="0" smtClean="0"/>
                        <a:t>Связки,</a:t>
                      </a:r>
                      <a:r>
                        <a:rPr lang="ru-RU" baseline="0" dirty="0" smtClean="0"/>
                        <a:t> сухожилия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Полиэтилентерефталат,</a:t>
                      </a:r>
                      <a:r>
                        <a:rPr lang="ru-RU" baseline="0" dirty="0" smtClean="0"/>
                        <a:t> полиамиды.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290" y="285728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Важнейшие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имплантанты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и полимеры для их изготовления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851648" cy="1285884"/>
          </a:xfrm>
        </p:spPr>
        <p:txBody>
          <a:bodyPr/>
          <a:lstStyle/>
          <a:p>
            <a:pPr algn="ctr"/>
            <a:r>
              <a:rPr lang="ru-RU" sz="7200" dirty="0" smtClean="0">
                <a:solidFill>
                  <a:schemeClr val="tx1">
                    <a:lumMod val="95000"/>
                  </a:schemeClr>
                </a:solidFill>
                <a:latin typeface="Monotype Corsiva" pitchFamily="66" charset="0"/>
              </a:rPr>
              <a:t>ПОЛИМЕРЫ</a:t>
            </a:r>
            <a:endParaRPr lang="ru-RU" sz="7200" dirty="0">
              <a:solidFill>
                <a:schemeClr val="tx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/>
              <a:t>«… В перспективе можно сказать, что знание общих свойств и специфических особенностей полимеров, в первую очередь синтетических, будет  желательно для всякого образованного человека…»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festival.1september.ru/articles/412028/img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57158" y="785794"/>
            <a:ext cx="8429684" cy="583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571612"/>
            <a:ext cx="7858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Пластмассы – это материалы, полученные на основе полимеров, способные приобретать  заданную форму при изготовление изделия и сохранять ее в процессе эксплуатации.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285860"/>
            <a:ext cx="6429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Пластмассы </a:t>
            </a:r>
          </a:p>
          <a:p>
            <a:pPr algn="ctr"/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286380" y="2071678"/>
            <a:ext cx="142876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2500298" y="2071678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7158" y="2928934"/>
            <a:ext cx="4286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Термопластичные – при нагревании размягчаются и принимают заданную форму.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Например: полиэтилен, полипропилен, полистирол.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9190" y="3000372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Термореактивные – при нагревании разрушаются.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Например: фенолформальдегидные смолы.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785926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Волокна – это полимеры линейного строения, которые пригодны для изготовления нитей, жгутов, пряжи и текстильных материалов.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285860"/>
            <a:ext cx="8715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Волокна </a:t>
            </a:r>
          </a:p>
          <a:p>
            <a:pPr algn="ctr"/>
            <a:endParaRPr lang="ru-RU" sz="32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3500430" y="1785926"/>
            <a:ext cx="571504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43504" y="1785926"/>
            <a:ext cx="71438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57290" y="2214554"/>
            <a:ext cx="35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Природные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500562" y="221455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Химические</a:t>
            </a:r>
            <a:endParaRPr lang="ru-RU" sz="32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1643042" y="2714620"/>
            <a:ext cx="928694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2179621" y="3464719"/>
            <a:ext cx="149940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428992" y="2786058"/>
            <a:ext cx="92869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429388" y="2714620"/>
            <a:ext cx="1000132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5286380" y="3143248"/>
            <a:ext cx="1071570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0034" y="3143248"/>
            <a:ext cx="178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Животные:</a:t>
            </a:r>
          </a:p>
          <a:p>
            <a:r>
              <a:rPr lang="ru-RU" sz="2400" dirty="0" smtClean="0"/>
              <a:t>шерсть, шёлк</a:t>
            </a:r>
            <a:r>
              <a:rPr lang="ru-RU" dirty="0" smtClean="0"/>
              <a:t>,  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500166" y="435769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Минеральные: </a:t>
            </a:r>
          </a:p>
          <a:p>
            <a:r>
              <a:rPr lang="ru-RU" sz="2400" dirty="0" smtClean="0"/>
              <a:t>асбест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000364" y="3286124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Растительные:</a:t>
            </a:r>
          </a:p>
          <a:p>
            <a:r>
              <a:rPr lang="ru-RU" sz="2400" dirty="0" smtClean="0"/>
              <a:t>хлопок, лен, конопля.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643438" y="3929066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Синтетические:</a:t>
            </a:r>
          </a:p>
          <a:p>
            <a:r>
              <a:rPr lang="ru-RU" sz="2400" dirty="0" smtClean="0"/>
              <a:t>капрон, лавсан, нитрон.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643702" y="300037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Искусственные: </a:t>
            </a:r>
          </a:p>
          <a:p>
            <a:r>
              <a:rPr lang="ru-RU" sz="2400" dirty="0" smtClean="0"/>
              <a:t>вискозное , ацетатное.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599124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71604" y="500042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Волокно капрон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909" y="1714488"/>
            <a:ext cx="8710809" cy="439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00166" y="857232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Волокно лавсан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238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12 марта  тема урока: «Полимеры»</vt:lpstr>
      <vt:lpstr>ПОЛИМЕРЫ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asz.com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ПОЛИМЕРЫ</dc:title>
  <dc:creator>alex</dc:creator>
  <cp:lastModifiedBy>alex</cp:lastModifiedBy>
  <cp:revision>9</cp:revision>
  <dcterms:created xsi:type="dcterms:W3CDTF">2009-02-06T16:11:33Z</dcterms:created>
  <dcterms:modified xsi:type="dcterms:W3CDTF">2009-02-11T16:31:46Z</dcterms:modified>
</cp:coreProperties>
</file>