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56" autoAdjust="0"/>
  </p:normalViewPr>
  <p:slideViewPr>
    <p:cSldViewPr>
      <p:cViewPr varScale="1">
        <p:scale>
          <a:sx n="85" d="100"/>
          <a:sy n="85" d="100"/>
        </p:scale>
        <p:origin x="-1382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9/15/2013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81000" y="4648200"/>
            <a:ext cx="81534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История «Белого цветка» началась сто лет назад, а идея благотворительного праздника принадлежит царской семье. В 1911 году императрица, цесаревич и великие княжны собственноручно мастерили белые цветы и продавали их на благотворительном базаре. Покупатели сами предлагали цену, а все средства от акции направляли на борьбу с бичом того времени — туберкулезом. Сегодня, в начале XXI века туберкулез отошел на второй план, а настоящей бедой для многих белгородских семей стала онкология.</a:t>
            </a:r>
            <a:endParaRPr lang="ru-R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762000"/>
            <a:ext cx="5291667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057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 l="5714" t="5714" r="5714" b="5714"/>
          <a:stretch>
            <a:fillRect/>
          </a:stretch>
        </p:blipFill>
        <p:spPr bwMode="auto">
          <a:xfrm>
            <a:off x="6781800" y="0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"/>
            <a:ext cx="4762500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2693" y="2819400"/>
            <a:ext cx="4306532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 t="18000" r="20000"/>
          <a:stretch>
            <a:fillRect/>
          </a:stretch>
        </p:blipFill>
        <p:spPr bwMode="auto">
          <a:xfrm>
            <a:off x="228600" y="3581400"/>
            <a:ext cx="3989659" cy="306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28600"/>
            <a:ext cx="3429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8</TotalTime>
  <Words>80</Words>
  <Application>Microsoft Office PowerPoint</Application>
  <PresentationFormat>Экран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Изящная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Лена</cp:lastModifiedBy>
  <cp:revision>3</cp:revision>
  <dcterms:modified xsi:type="dcterms:W3CDTF">2013-09-15T13:23:40Z</dcterms:modified>
</cp:coreProperties>
</file>