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4" r:id="rId2"/>
    <p:sldId id="284" r:id="rId3"/>
    <p:sldId id="285" r:id="rId4"/>
    <p:sldId id="264" r:id="rId5"/>
    <p:sldId id="276" r:id="rId6"/>
    <p:sldId id="262" r:id="rId7"/>
    <p:sldId id="266" r:id="rId8"/>
    <p:sldId id="270" r:id="rId9"/>
    <p:sldId id="257" r:id="rId10"/>
    <p:sldId id="258" r:id="rId11"/>
    <p:sldId id="27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0" autoAdjust="0"/>
  </p:normalViewPr>
  <p:slideViewPr>
    <p:cSldViewPr>
      <p:cViewPr>
        <p:scale>
          <a:sx n="67" d="100"/>
          <a:sy n="67" d="100"/>
        </p:scale>
        <p:origin x="-61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A9F7-9C2C-43D6-8456-08D64BF6014A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E9FA-05D3-48A9-9748-484A33729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83;&#1072;&#1089;.&#1095;&#1072;&#1089;%20&#1044;&#1077;&#1085;&#1100;%20&#1087;&#1086;&#1073;&#1077;&#1076;&#1099;\goryach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358114" cy="54366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Классный час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День ПОБЕДЫ</a:t>
            </a:r>
          </a:p>
          <a:p>
            <a:pPr algn="ctr"/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Подготовила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 8 класса Б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МКОУ СОШ №2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Корникова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Васильевна</a:t>
            </a:r>
            <a:endParaRPr lang="ru-RU" sz="40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7482"/>
            <a:ext cx="8715436" cy="655766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img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42844" y="1142984"/>
            <a:ext cx="8828457" cy="4429156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img005.jpg"/>
          <p:cNvPicPr>
            <a:picLocks noChangeAspect="1" noChangeArrowheads="1"/>
          </p:cNvPicPr>
          <p:nvPr/>
        </p:nvPicPr>
        <p:blipFill>
          <a:blip r:embed="rId2" cstate="email"/>
          <a:srcRect l="-226" t="15512" r="542" b="31120"/>
          <a:stretch>
            <a:fillRect/>
          </a:stretch>
        </p:blipFill>
        <p:spPr bwMode="auto">
          <a:xfrm rot="10800000">
            <a:off x="214282" y="142851"/>
            <a:ext cx="8715436" cy="6572295"/>
          </a:xfrm>
          <a:prstGeom prst="flowChartAlternateProcess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img007.jpg"/>
          <p:cNvPicPr>
            <a:picLocks noChangeAspect="1" noChangeArrowheads="1"/>
          </p:cNvPicPr>
          <p:nvPr/>
        </p:nvPicPr>
        <p:blipFill>
          <a:blip r:embed="rId2" cstate="email"/>
          <a:srcRect t="57634" r="44391" b="1346"/>
          <a:stretch>
            <a:fillRect/>
          </a:stretch>
        </p:blipFill>
        <p:spPr bwMode="auto">
          <a:xfrm>
            <a:off x="1214414" y="215912"/>
            <a:ext cx="6572296" cy="6427798"/>
          </a:xfrm>
          <a:prstGeom prst="flowChartAlternateProcess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img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21832" y="214290"/>
            <a:ext cx="8908738" cy="6429420"/>
          </a:xfrm>
          <a:prstGeom prst="flowChartAlternateProcess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12" y="142852"/>
            <a:ext cx="8910344" cy="657983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img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179512" y="188640"/>
            <a:ext cx="8780710" cy="6500859"/>
          </a:xfrm>
          <a:prstGeom prst="flowChartAlternateProcess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gorya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142852"/>
            <a:ext cx="8858312" cy="650085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1067"/>
            <a:ext cx="8501122" cy="6588370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89710"/>
            <a:ext cx="8715436" cy="655002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4585"/>
            <a:ext cx="8920532" cy="6653651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18</Words>
  <Application>Microsoft Office PowerPoint</Application>
  <PresentationFormat>Экран (4:3)</PresentationFormat>
  <Paragraphs>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34</cp:revision>
  <dcterms:created xsi:type="dcterms:W3CDTF">2009-05-03T07:37:50Z</dcterms:created>
  <dcterms:modified xsi:type="dcterms:W3CDTF">2013-09-16T15:56:16Z</dcterms:modified>
</cp:coreProperties>
</file>