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3" r:id="rId8"/>
    <p:sldId id="264" r:id="rId9"/>
    <p:sldId id="262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395A-9B81-4700-9338-FD045A3047B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670F-D585-474B-B505-2BF5147B9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allpaper.goodfon.ru/image/70312-800x60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ylik.ru/uploads/posts/2010-08/1283249525_whea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miragro.com/sites/default/files/Ozimaya-rozh/uborka-uruzhaia-rzhi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vch.chuvashia.com/wp-content/uploads/_d8f07d07def08241a5ca558f59a6e159-200x15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808/markmatus.26/0_1fd08_cb63c4ea_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ldsamara.samgtu.ru/part_6/page_01/cards/1974/12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terpress.ru/getprev.php?name=150690&amp;type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ia.ru/images/71174/39/71174397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7 из 179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"/>
            <a:ext cx="9161185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7812"/>
            <a:ext cx="8472518" cy="179386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«Краю – 75: помним, гордимся, наследуем!»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7 из 6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38549"/>
            <a:ext cx="4762500" cy="3219451"/>
          </a:xfrm>
          <a:prstGeom prst="rect">
            <a:avLst/>
          </a:prstGeom>
          <a:noFill/>
        </p:spPr>
      </p:pic>
      <p:pic>
        <p:nvPicPr>
          <p:cNvPr id="56324" name="Picture 4" descr="Картинка 18 из 2131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00600" cy="381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378619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Кубанские хлеборобы собрали 5,5 миллиона тонн зерна, в том числе 4,7 миллиона тонн пшеницы. Причем впервые в истории края больше 90 процентов кубанского урожая – ценное продовольственное зерно высочайшего качества.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?id=17303897-09-16f-21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4958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Картинка 6 из 46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14686"/>
            <a:ext cx="4825581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Мои документы\Мои рисунки\pe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6073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28800" y="304800"/>
            <a:ext cx="5357813" cy="10001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Символы Краснодарского края </a:t>
            </a:r>
          </a:p>
        </p:txBody>
      </p:sp>
      <p:pic>
        <p:nvPicPr>
          <p:cNvPr id="3" name="Picture 4" descr="krasda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4038600" cy="3548063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43182"/>
            <a:ext cx="4165600" cy="276542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736"/>
            <a:ext cx="7072362" cy="521497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i="1" dirty="0" smtClean="0"/>
              <a:t>Ты Кубань, ты наша родина,  </a:t>
            </a:r>
            <a:br>
              <a:rPr lang="ru-RU" sz="2000" i="1" dirty="0" smtClean="0"/>
            </a:br>
            <a:r>
              <a:rPr lang="ru-RU" sz="2000" i="1" dirty="0" smtClean="0"/>
              <a:t>Вековой наш богатырь!  </a:t>
            </a:r>
            <a:br>
              <a:rPr lang="ru-RU" sz="2000" i="1" dirty="0" smtClean="0"/>
            </a:br>
            <a:r>
              <a:rPr lang="ru-RU" sz="2000" i="1" dirty="0" smtClean="0"/>
              <a:t>Многоводная, раздольная  </a:t>
            </a:r>
            <a:br>
              <a:rPr lang="ru-RU" sz="2000" i="1" dirty="0" smtClean="0"/>
            </a:br>
            <a:r>
              <a:rPr lang="ru-RU" sz="2000" i="1" dirty="0" smtClean="0"/>
              <a:t>Разлилась ты вдаль и ширь.  </a:t>
            </a:r>
            <a:br>
              <a:rPr lang="ru-RU" sz="2000" i="1" dirty="0" smtClean="0"/>
            </a:br>
            <a:r>
              <a:rPr lang="ru-RU" sz="2000" i="1" dirty="0" smtClean="0"/>
              <a:t>  </a:t>
            </a:r>
            <a:br>
              <a:rPr lang="ru-RU" sz="2000" i="1" dirty="0" smtClean="0"/>
            </a:br>
            <a:r>
              <a:rPr lang="ru-RU" sz="2000" i="1" dirty="0" smtClean="0"/>
              <a:t>Из далеких стран полуденных,  </a:t>
            </a:r>
            <a:br>
              <a:rPr lang="ru-RU" sz="2000" i="1" dirty="0" smtClean="0"/>
            </a:br>
            <a:r>
              <a:rPr lang="ru-RU" sz="2000" i="1" dirty="0" smtClean="0"/>
              <a:t>Из турецкой стороны  </a:t>
            </a:r>
            <a:br>
              <a:rPr lang="ru-RU" sz="2000" i="1" dirty="0" smtClean="0"/>
            </a:br>
            <a:r>
              <a:rPr lang="ru-RU" sz="2000" i="1" dirty="0" smtClean="0"/>
              <a:t>Бьем тебе челом, родимая,  </a:t>
            </a:r>
            <a:br>
              <a:rPr lang="ru-RU" sz="2000" i="1" dirty="0" smtClean="0"/>
            </a:br>
            <a:r>
              <a:rPr lang="ru-RU" sz="2000" i="1" dirty="0" smtClean="0"/>
              <a:t>Твои верные сыны.  </a:t>
            </a:r>
            <a:br>
              <a:rPr lang="ru-RU" sz="2000" i="1" dirty="0" smtClean="0"/>
            </a:br>
            <a:r>
              <a:rPr lang="ru-RU" sz="2000" i="1" dirty="0" smtClean="0"/>
              <a:t>  </a:t>
            </a:r>
            <a:br>
              <a:rPr lang="ru-RU" sz="2000" i="1" dirty="0" smtClean="0"/>
            </a:br>
            <a:r>
              <a:rPr lang="ru-RU" sz="2000" i="1" dirty="0" smtClean="0"/>
              <a:t>О тебе здесь вспоминаючи  </a:t>
            </a:r>
            <a:br>
              <a:rPr lang="ru-RU" sz="2000" i="1" dirty="0" smtClean="0"/>
            </a:br>
            <a:r>
              <a:rPr lang="ru-RU" sz="2000" i="1" dirty="0" smtClean="0"/>
              <a:t>Песню дружную поем  </a:t>
            </a:r>
            <a:br>
              <a:rPr lang="ru-RU" sz="2000" i="1" dirty="0" smtClean="0"/>
            </a:br>
            <a:r>
              <a:rPr lang="ru-RU" sz="2000" i="1" dirty="0" smtClean="0"/>
              <a:t>Про твои станицы вольные,  </a:t>
            </a:r>
            <a:br>
              <a:rPr lang="ru-RU" sz="2000" i="1" dirty="0" smtClean="0"/>
            </a:br>
            <a:r>
              <a:rPr lang="ru-RU" sz="2000" i="1" dirty="0" smtClean="0"/>
              <a:t>Про родной отцовский дом.  </a:t>
            </a:r>
            <a:br>
              <a:rPr lang="ru-RU" sz="2000" i="1" dirty="0" smtClean="0"/>
            </a:br>
            <a:r>
              <a:rPr lang="ru-RU" sz="2000" i="1" dirty="0" smtClean="0"/>
              <a:t>  </a:t>
            </a:r>
            <a:br>
              <a:rPr lang="ru-RU" sz="2000" i="1" dirty="0" smtClean="0"/>
            </a:br>
            <a:r>
              <a:rPr lang="ru-RU" sz="2000" i="1" dirty="0" smtClean="0"/>
              <a:t>О тебе здесь вспоминаючи,  </a:t>
            </a:r>
            <a:br>
              <a:rPr lang="ru-RU" sz="2000" i="1" dirty="0" smtClean="0"/>
            </a:br>
            <a:r>
              <a:rPr lang="ru-RU" sz="2000" i="1" dirty="0" smtClean="0"/>
              <a:t>Как о матери родной,  </a:t>
            </a:r>
            <a:br>
              <a:rPr lang="ru-RU" sz="2000" i="1" dirty="0" smtClean="0"/>
            </a:br>
            <a:r>
              <a:rPr lang="ru-RU" sz="2000" i="1" dirty="0" smtClean="0"/>
              <a:t>На врага на басурманина  </a:t>
            </a:r>
            <a:br>
              <a:rPr lang="ru-RU" sz="2000" i="1" dirty="0" smtClean="0"/>
            </a:br>
            <a:r>
              <a:rPr lang="ru-RU" sz="2000" i="1" dirty="0" smtClean="0"/>
              <a:t>Мы идем на смертный бой.  </a:t>
            </a:r>
            <a:br>
              <a:rPr lang="ru-RU" sz="2000" i="1" dirty="0" smtClean="0"/>
            </a:br>
            <a:r>
              <a:rPr lang="ru-RU" sz="2000" i="1" dirty="0" smtClean="0"/>
              <a:t>  </a:t>
            </a:r>
            <a:br>
              <a:rPr lang="ru-RU" sz="2000" i="1" dirty="0" smtClean="0"/>
            </a:br>
            <a:r>
              <a:rPr lang="ru-RU" sz="2000" i="1" dirty="0" smtClean="0"/>
              <a:t>О тебе здесь вспоминаючи,  </a:t>
            </a:r>
            <a:br>
              <a:rPr lang="ru-RU" sz="2000" i="1" dirty="0" smtClean="0"/>
            </a:br>
            <a:r>
              <a:rPr lang="ru-RU" sz="2000" i="1" dirty="0" smtClean="0"/>
              <a:t>За тебя ль не постоять,  </a:t>
            </a:r>
            <a:br>
              <a:rPr lang="ru-RU" sz="2000" i="1" dirty="0" smtClean="0"/>
            </a:br>
            <a:r>
              <a:rPr lang="ru-RU" sz="2000" i="1" dirty="0" smtClean="0"/>
              <a:t>За святую землю русскую  </a:t>
            </a:r>
            <a:br>
              <a:rPr lang="ru-RU" sz="2000" i="1" dirty="0" smtClean="0"/>
            </a:br>
            <a:r>
              <a:rPr lang="ru-RU" sz="2000" i="1" dirty="0" smtClean="0"/>
              <a:t>Жизнь свою ли не отдать?  </a:t>
            </a:r>
            <a:br>
              <a:rPr lang="ru-RU" sz="2000" i="1" dirty="0" smtClean="0"/>
            </a:br>
            <a:r>
              <a:rPr lang="ru-RU" sz="2000" i="1" dirty="0" smtClean="0"/>
              <a:t>  </a:t>
            </a:r>
          </a:p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Мы, как дань свою покорную  </a:t>
            </a:r>
            <a:br>
              <a:rPr lang="ru-RU" sz="2000" i="1" dirty="0" smtClean="0"/>
            </a:br>
            <a:r>
              <a:rPr lang="ru-RU" sz="2000" i="1" dirty="0" smtClean="0"/>
              <a:t>От прославленных знамен,  </a:t>
            </a:r>
            <a:br>
              <a:rPr lang="ru-RU" sz="2000" i="1" dirty="0" smtClean="0"/>
            </a:br>
            <a:r>
              <a:rPr lang="ru-RU" sz="2000" i="1" dirty="0" smtClean="0"/>
              <a:t>Шлем тебе, Кубань родимая,  </a:t>
            </a:r>
            <a:br>
              <a:rPr lang="ru-RU" sz="2000" i="1" dirty="0" smtClean="0"/>
            </a:br>
            <a:r>
              <a:rPr lang="ru-RU" sz="2000" i="1" dirty="0" smtClean="0"/>
              <a:t>До сырой земли поклон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Сл. К.Образцова .  Муз. М.Сиреньяно в обработке В. Захарченко. </a:t>
            </a: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42300" cy="85883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023"/>
            <a:ext cx="9144000" cy="57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Исполнилось  70 лет со времени знаменитой атаки 4-го кубанского казачьего кавалерийского корпуса. Она вошла в историю как «Атака под Кущевской», за которую 27 августа 1942 года корпус в числе первых воинских подразделений получил звание «гвардейский».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4747" y="-1334748"/>
            <a:ext cx="6858000" cy="95274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Гришко Прасковья Никифоровна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15 из 277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27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Людмила Брагина</a:t>
            </a:r>
          </a:p>
        </p:txBody>
      </p:sp>
      <p:pic>
        <p:nvPicPr>
          <p:cNvPr id="54274" name="Picture 2" descr="Картинка 6 из 3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44000" cy="6433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Картинка 119 из 2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4214"/>
            <a:ext cx="9144000" cy="5773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Шаинова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 54 из 1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250173" cy="6143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Арсен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Галстян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9</cp:revision>
  <dcterms:created xsi:type="dcterms:W3CDTF">2012-08-18T08:09:03Z</dcterms:created>
  <dcterms:modified xsi:type="dcterms:W3CDTF">2012-08-31T11:13:42Z</dcterms:modified>
</cp:coreProperties>
</file>