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9" r:id="rId13"/>
    <p:sldId id="270" r:id="rId14"/>
    <p:sldId id="271" r:id="rId15"/>
    <p:sldId id="272" r:id="rId16"/>
    <p:sldId id="273" r:id="rId17"/>
    <p:sldId id="275" r:id="rId18"/>
    <p:sldId id="276" r:id="rId19"/>
    <p:sldId id="277" r:id="rId20"/>
    <p:sldId id="280" r:id="rId21"/>
    <p:sldId id="278" r:id="rId22"/>
    <p:sldId id="279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0AEDA-94BB-46B4-9F88-D95E5A0F465E}" type="datetimeFigureOut">
              <a:rPr lang="ru-RU" smtClean="0"/>
              <a:t>04.01.2012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7F5F4-3173-4C3B-9EB8-D2DC0E38F565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0AEDA-94BB-46B4-9F88-D95E5A0F465E}" type="datetimeFigureOut">
              <a:rPr lang="ru-RU" smtClean="0"/>
              <a:t>04.01.2012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7F5F4-3173-4C3B-9EB8-D2DC0E38F56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0AEDA-94BB-46B4-9F88-D95E5A0F465E}" type="datetimeFigureOut">
              <a:rPr lang="ru-RU" smtClean="0"/>
              <a:t>04.01.2012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7F5F4-3173-4C3B-9EB8-D2DC0E38F56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0AEDA-94BB-46B4-9F88-D95E5A0F465E}" type="datetimeFigureOut">
              <a:rPr lang="ru-RU" smtClean="0"/>
              <a:t>04.01.2012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7F5F4-3173-4C3B-9EB8-D2DC0E38F56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0AEDA-94BB-46B4-9F88-D95E5A0F465E}" type="datetimeFigureOut">
              <a:rPr lang="ru-RU" smtClean="0"/>
              <a:t>04.01.2012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7F5F4-3173-4C3B-9EB8-D2DC0E38F565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0AEDA-94BB-46B4-9F88-D95E5A0F465E}" type="datetimeFigureOut">
              <a:rPr lang="ru-RU" smtClean="0"/>
              <a:t>04.01.2012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7F5F4-3173-4C3B-9EB8-D2DC0E38F56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0AEDA-94BB-46B4-9F88-D95E5A0F465E}" type="datetimeFigureOut">
              <a:rPr lang="ru-RU" smtClean="0"/>
              <a:t>04.01.2012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7F5F4-3173-4C3B-9EB8-D2DC0E38F56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0AEDA-94BB-46B4-9F88-D95E5A0F465E}" type="datetimeFigureOut">
              <a:rPr lang="ru-RU" smtClean="0"/>
              <a:t>04.01.2012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7F5F4-3173-4C3B-9EB8-D2DC0E38F56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0AEDA-94BB-46B4-9F88-D95E5A0F465E}" type="datetimeFigureOut">
              <a:rPr lang="ru-RU" smtClean="0"/>
              <a:t>04.01.2012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7F5F4-3173-4C3B-9EB8-D2DC0E38F56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0AEDA-94BB-46B4-9F88-D95E5A0F465E}" type="datetimeFigureOut">
              <a:rPr lang="ru-RU" smtClean="0"/>
              <a:t>04.01.2012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7F5F4-3173-4C3B-9EB8-D2DC0E38F56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0AEDA-94BB-46B4-9F88-D95E5A0F465E}" type="datetimeFigureOut">
              <a:rPr lang="ru-RU" smtClean="0"/>
              <a:t>04.01.2012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6B7F5F4-3173-4C3B-9EB8-D2DC0E38F565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400AEDA-94BB-46B4-9F88-D95E5A0F465E}" type="datetimeFigureOut">
              <a:rPr lang="ru-RU" smtClean="0"/>
              <a:t>04.01.2012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6B7F5F4-3173-4C3B-9EB8-D2DC0E38F565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654652"/>
            <a:ext cx="8229600" cy="1203348"/>
          </a:xfrm>
        </p:spPr>
        <p:txBody>
          <a:bodyPr/>
          <a:lstStyle/>
          <a:p>
            <a:pPr algn="ctr"/>
            <a:r>
              <a:rPr lang="ru-RU" dirty="0" smtClean="0"/>
              <a:t>Станок- веретено</a:t>
            </a:r>
            <a:endParaRPr lang="ru-RU" dirty="0"/>
          </a:p>
        </p:txBody>
      </p:sp>
      <p:pic>
        <p:nvPicPr>
          <p:cNvPr id="4" name="Содержимое 3" descr="vata_namotka_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642918"/>
            <a:ext cx="9144000" cy="5429288"/>
          </a:xfr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96086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Роспись стеклянный игрушек</a:t>
            </a:r>
            <a:endParaRPr lang="ru-RU" sz="3600" dirty="0"/>
          </a:p>
        </p:txBody>
      </p:sp>
      <p:pic>
        <p:nvPicPr>
          <p:cNvPr id="4" name="Содержимое 3" descr="ornaments_work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428737"/>
            <a:ext cx="9144000" cy="5429264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1033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>Роспись стеклянных игрушек</a:t>
            </a:r>
            <a:endParaRPr lang="ru-RU" sz="3600" dirty="0"/>
          </a:p>
        </p:txBody>
      </p:sp>
      <p:pic>
        <p:nvPicPr>
          <p:cNvPr id="4" name="Содержимое 3" descr="ornaments_work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214422"/>
            <a:ext cx="9144000" cy="5643578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ornaments_work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/>
              <a:t>Форма для изготовления стеклянной игрушки «Колокол»</a:t>
            </a:r>
            <a:endParaRPr lang="ru-RU" sz="3600" dirty="0"/>
          </a:p>
        </p:txBody>
      </p:sp>
      <p:pic>
        <p:nvPicPr>
          <p:cNvPr id="4" name="Содержимое 3" descr="982605133A0A-7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768066"/>
            <a:ext cx="9144000" cy="5089934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/>
              <a:t>Форма для изготовления стеклянной игрушки</a:t>
            </a:r>
            <a:r>
              <a:rPr lang="ru-RU" sz="3600" dirty="0" smtClean="0"/>
              <a:t>« Дом»</a:t>
            </a:r>
            <a:endParaRPr lang="ru-RU" sz="3600" dirty="0"/>
          </a:p>
        </p:txBody>
      </p:sp>
      <p:pic>
        <p:nvPicPr>
          <p:cNvPr id="4" name="Содержимое 3" descr="525A139C5BF5-7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785925"/>
            <a:ext cx="9144000" cy="5072075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/>
              <a:t>Форма для изготовления стеклянной </a:t>
            </a:r>
            <a:r>
              <a:rPr lang="ru-RU" sz="3600" dirty="0" smtClean="0"/>
              <a:t>игрушки «Шар»</a:t>
            </a:r>
            <a:endParaRPr lang="ru-RU" sz="3600" dirty="0"/>
          </a:p>
        </p:txBody>
      </p:sp>
      <p:pic>
        <p:nvPicPr>
          <p:cNvPr id="4" name="Содержимое 3" descr="w_form2_2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935162"/>
            <a:ext cx="9144000" cy="4922837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/>
              <a:t>Форма для изготовления стеклянной </a:t>
            </a:r>
            <a:r>
              <a:rPr lang="ru-RU" sz="3600" dirty="0" smtClean="0"/>
              <a:t>игрушки «Дед Мороз»</a:t>
            </a:r>
            <a:endParaRPr lang="ru-RU" sz="3600" dirty="0"/>
          </a:p>
        </p:txBody>
      </p:sp>
      <p:pic>
        <p:nvPicPr>
          <p:cNvPr id="4" name="Содержимое 3" descr="457E68A5EDA4-7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57224" y="1857364"/>
            <a:ext cx="7000924" cy="5000636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817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>Стеклянная игрушка «Космонавт» </a:t>
            </a:r>
            <a:endParaRPr lang="ru-RU" sz="3600" dirty="0"/>
          </a:p>
        </p:txBody>
      </p:sp>
      <p:pic>
        <p:nvPicPr>
          <p:cNvPr id="4" name="Содержимое 3" descr="4E239EEBA68E-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3108" y="1285860"/>
            <a:ext cx="4643470" cy="5572140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5321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Стеклянная </a:t>
            </a:r>
            <a:r>
              <a:rPr lang="ru-RU" sz="3600" dirty="0" smtClean="0"/>
              <a:t>игрушка «Дом»</a:t>
            </a:r>
            <a:endParaRPr lang="ru-RU" sz="3600" dirty="0"/>
          </a:p>
        </p:txBody>
      </p:sp>
      <p:pic>
        <p:nvPicPr>
          <p:cNvPr id="4" name="Содержимое 3" descr="23D2DBD94C14-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357298"/>
            <a:ext cx="9144000" cy="5500702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817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>Стеклянная игрушка «Верхушка»</a:t>
            </a:r>
            <a:endParaRPr lang="ru-RU" sz="3600" dirty="0"/>
          </a:p>
        </p:txBody>
      </p:sp>
      <p:pic>
        <p:nvPicPr>
          <p:cNvPr id="4" name="Содержимое 3" descr="93B5F611BE8A-3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357298"/>
            <a:ext cx="9144000" cy="5500702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5725268"/>
            <a:ext cx="8229600" cy="1132732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Украшение из бусин и стекляруса «Паук»</a:t>
            </a:r>
            <a:endParaRPr lang="ru-RU" sz="3600" dirty="0"/>
          </a:p>
        </p:txBody>
      </p:sp>
      <p:pic>
        <p:nvPicPr>
          <p:cNvPr id="4" name="Содержимое 3" descr="jablonez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14546" y="928670"/>
            <a:ext cx="5072098" cy="5257100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5321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Стеклянная игрушка «</a:t>
            </a:r>
            <a:r>
              <a:rPr lang="ru-RU" sz="3600" dirty="0" smtClean="0"/>
              <a:t>Верхушка</a:t>
            </a:r>
            <a:r>
              <a:rPr lang="ru-RU" sz="3600" dirty="0" smtClean="0"/>
              <a:t>»</a:t>
            </a:r>
            <a:endParaRPr lang="ru-RU" sz="3600" dirty="0"/>
          </a:p>
        </p:txBody>
      </p:sp>
      <p:pic>
        <p:nvPicPr>
          <p:cNvPr id="4" name="Содержимое 3" descr="F72C92938BA2-3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285860"/>
            <a:ext cx="9144000" cy="5572140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50006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>Стеклянная </a:t>
            </a:r>
            <a:r>
              <a:rPr lang="ru-RU" sz="3600" dirty="0" smtClean="0"/>
              <a:t>игрушка «Ягода»</a:t>
            </a:r>
            <a:endParaRPr lang="ru-RU" sz="3600" dirty="0"/>
          </a:p>
        </p:txBody>
      </p:sp>
      <p:pic>
        <p:nvPicPr>
          <p:cNvPr id="4" name="Содержимое 3" descr="907EDF91E57E-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28860" y="1214422"/>
            <a:ext cx="4786346" cy="5643578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817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>Стеклянная </a:t>
            </a:r>
            <a:r>
              <a:rPr lang="ru-RU" sz="3600" dirty="0" smtClean="0"/>
              <a:t>игрушка «Часы»</a:t>
            </a:r>
            <a:endParaRPr lang="ru-RU" sz="3600" dirty="0"/>
          </a:p>
        </p:txBody>
      </p:sp>
      <p:pic>
        <p:nvPicPr>
          <p:cNvPr id="4" name="Содержимое 3" descr="B2AC4F6F957D-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00100" y="1333461"/>
            <a:ext cx="6929454" cy="5524539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1033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>Стеклянная игрушка </a:t>
            </a:r>
            <a:r>
              <a:rPr lang="ru-RU" sz="3600" dirty="0" smtClean="0"/>
              <a:t>«Матрешка»</a:t>
            </a:r>
            <a:endParaRPr lang="ru-RU" sz="3600" dirty="0"/>
          </a:p>
        </p:txBody>
      </p:sp>
      <p:pic>
        <p:nvPicPr>
          <p:cNvPr id="4" name="Содержимое 3" descr="BAB2C711CAA1-3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85918" y="1214422"/>
            <a:ext cx="5786478" cy="5643578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817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>Стеклянная игрушка </a:t>
            </a:r>
            <a:r>
              <a:rPr lang="ru-RU" sz="3600" dirty="0" smtClean="0"/>
              <a:t>«Клоун»</a:t>
            </a:r>
            <a:endParaRPr lang="ru-RU" sz="3600" dirty="0"/>
          </a:p>
        </p:txBody>
      </p:sp>
      <p:pic>
        <p:nvPicPr>
          <p:cNvPr id="4" name="Содержимое 3" descr="FA3A608215E8-2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00100" y="1285859"/>
            <a:ext cx="7143800" cy="5572141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1033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>Стеклянная игрушка </a:t>
            </a:r>
            <a:r>
              <a:rPr lang="ru-RU" sz="3600" dirty="0" smtClean="0"/>
              <a:t>«Солнце»</a:t>
            </a:r>
            <a:endParaRPr lang="ru-RU" sz="3600" dirty="0"/>
          </a:p>
        </p:txBody>
      </p:sp>
      <p:pic>
        <p:nvPicPr>
          <p:cNvPr id="4" name="Содержимое 3" descr="E76548CCD6C3-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43174" y="1214421"/>
            <a:ext cx="4143404" cy="5643579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5321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Расписные стеклянные игрушки</a:t>
            </a:r>
            <a:endParaRPr lang="ru-RU" sz="3600" dirty="0"/>
          </a:p>
        </p:txBody>
      </p:sp>
      <p:pic>
        <p:nvPicPr>
          <p:cNvPr id="4" name="Содержимое 3" descr="Animals,Birds,Fish and Flowers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71670" y="1428736"/>
            <a:ext cx="5000660" cy="5429264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Animals,Birds,Fish and Flowers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Animals,Birds,Fish and Flowers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hristmas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/>
              <a:t>Украшение из бусин и </a:t>
            </a:r>
            <a:r>
              <a:rPr lang="ru-RU" sz="3600" dirty="0" smtClean="0"/>
              <a:t>стекляруса  «Геометрическая фигура»</a:t>
            </a:r>
            <a:endParaRPr lang="ru-RU" sz="3600" dirty="0"/>
          </a:p>
        </p:txBody>
      </p:sp>
      <p:pic>
        <p:nvPicPr>
          <p:cNvPr id="4" name="Содержимое 3" descr="jablonez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57356" y="2542381"/>
            <a:ext cx="4786346" cy="4177128"/>
          </a:xfr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hristmas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hristmas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Nativity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Nativity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Nativity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Religious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Religious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/>
              <a:t>Украшение из бусин и </a:t>
            </a:r>
            <a:r>
              <a:rPr lang="ru-RU" sz="3600" dirty="0" smtClean="0"/>
              <a:t>стекляруса «Звезда»</a:t>
            </a:r>
            <a:endParaRPr lang="ru-RU" sz="3600" dirty="0"/>
          </a:p>
        </p:txBody>
      </p:sp>
      <p:pic>
        <p:nvPicPr>
          <p:cNvPr id="4" name="Содержимое 3" descr="jablonez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43240" y="1928802"/>
            <a:ext cx="3429024" cy="428628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/>
              <a:t>Украшение из бусин и </a:t>
            </a:r>
            <a:r>
              <a:rPr lang="ru-RU" sz="3600" dirty="0" smtClean="0"/>
              <a:t>стекляруса «Лодка»</a:t>
            </a:r>
            <a:endParaRPr lang="ru-RU" sz="3600" dirty="0"/>
          </a:p>
        </p:txBody>
      </p:sp>
      <p:pic>
        <p:nvPicPr>
          <p:cNvPr id="4" name="Содержимое 3" descr="jablonez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00364" y="1857363"/>
            <a:ext cx="3929090" cy="4911363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/>
              <a:t>Украшение из бусин и </a:t>
            </a:r>
            <a:r>
              <a:rPr lang="ru-RU" sz="3600" dirty="0" smtClean="0"/>
              <a:t>стекляруса «Детские санки»</a:t>
            </a:r>
            <a:endParaRPr lang="ru-RU" sz="3600" dirty="0"/>
          </a:p>
        </p:txBody>
      </p:sp>
      <p:pic>
        <p:nvPicPr>
          <p:cNvPr id="4" name="Содержимое 3" descr="jablonez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71802" y="1857363"/>
            <a:ext cx="4214842" cy="4911363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/>
              <a:t>Украшение из бусин и </a:t>
            </a:r>
            <a:r>
              <a:rPr lang="ru-RU" sz="3600" dirty="0" smtClean="0"/>
              <a:t>стекляруса </a:t>
            </a:r>
            <a:br>
              <a:rPr lang="ru-RU" sz="3600" dirty="0" smtClean="0"/>
            </a:br>
            <a:r>
              <a:rPr lang="ru-RU" sz="3600" dirty="0" smtClean="0"/>
              <a:t>«Воздушный шар»</a:t>
            </a:r>
            <a:endParaRPr lang="ru-RU" sz="3600" dirty="0"/>
          </a:p>
        </p:txBody>
      </p:sp>
      <p:pic>
        <p:nvPicPr>
          <p:cNvPr id="4" name="Содержимое 3" descr="jablonez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488" y="1928802"/>
            <a:ext cx="4071966" cy="464347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/>
              <a:t>1597год.Первый стекольный завод в немецком </a:t>
            </a:r>
            <a:r>
              <a:rPr lang="ru-RU" sz="3600" dirty="0" err="1" smtClean="0"/>
              <a:t>г.Лауше</a:t>
            </a:r>
            <a:r>
              <a:rPr lang="ru-RU" sz="3600" dirty="0" smtClean="0"/>
              <a:t> </a:t>
            </a:r>
            <a:endParaRPr lang="ru-RU" sz="3600" dirty="0"/>
          </a:p>
        </p:txBody>
      </p:sp>
      <p:pic>
        <p:nvPicPr>
          <p:cNvPr id="4" name="Содержимое 3" descr="w_glasblaser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785926"/>
            <a:ext cx="9144000" cy="5072074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817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>Производство стеклянных игрушек</a:t>
            </a:r>
            <a:endParaRPr lang="ru-RU" sz="3600" dirty="0"/>
          </a:p>
        </p:txBody>
      </p:sp>
      <p:pic>
        <p:nvPicPr>
          <p:cNvPr id="4" name="Содержимое 3" descr="ornaments_work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285860"/>
            <a:ext cx="9144000" cy="5572140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100</TotalTime>
  <Words>145</Words>
  <Application>Microsoft Office PowerPoint</Application>
  <PresentationFormat>Экран (4:3)</PresentationFormat>
  <Paragraphs>25</Paragraphs>
  <Slides>36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Поток</vt:lpstr>
      <vt:lpstr>Станок- веретено</vt:lpstr>
      <vt:lpstr>Украшение из бусин и стекляруса «Паук»</vt:lpstr>
      <vt:lpstr>Украшение из бусин и стекляруса  «Геометрическая фигура»</vt:lpstr>
      <vt:lpstr>Украшение из бусин и стекляруса «Звезда»</vt:lpstr>
      <vt:lpstr>Украшение из бусин и стекляруса «Лодка»</vt:lpstr>
      <vt:lpstr>Украшение из бусин и стекляруса «Детские санки»</vt:lpstr>
      <vt:lpstr>Украшение из бусин и стекляруса  «Воздушный шар»</vt:lpstr>
      <vt:lpstr>1597год.Первый стекольный завод в немецком г.Лауше </vt:lpstr>
      <vt:lpstr>Производство стеклянных игрушек</vt:lpstr>
      <vt:lpstr>Роспись стеклянный игрушек</vt:lpstr>
      <vt:lpstr>Роспись стеклянных игрушек</vt:lpstr>
      <vt:lpstr>Слайд 12</vt:lpstr>
      <vt:lpstr>Форма для изготовления стеклянной игрушки «Колокол»</vt:lpstr>
      <vt:lpstr>Форма для изготовления стеклянной игрушки« Дом»</vt:lpstr>
      <vt:lpstr>Форма для изготовления стеклянной игрушки «Шар»</vt:lpstr>
      <vt:lpstr>Форма для изготовления стеклянной игрушки «Дед Мороз»</vt:lpstr>
      <vt:lpstr>Стеклянная игрушка «Космонавт» </vt:lpstr>
      <vt:lpstr>Стеклянная игрушка «Дом»</vt:lpstr>
      <vt:lpstr>Стеклянная игрушка «Верхушка»</vt:lpstr>
      <vt:lpstr>Стеклянная игрушка «Верхушка»</vt:lpstr>
      <vt:lpstr>Стеклянная игрушка «Ягода»</vt:lpstr>
      <vt:lpstr>Стеклянная игрушка «Часы»</vt:lpstr>
      <vt:lpstr>Стеклянная игрушка «Матрешка»</vt:lpstr>
      <vt:lpstr>Стеклянная игрушка «Клоун»</vt:lpstr>
      <vt:lpstr>Стеклянная игрушка «Солнце»</vt:lpstr>
      <vt:lpstr>Расписные стеклянные игрушки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Дом</dc:creator>
  <cp:lastModifiedBy>Дом</cp:lastModifiedBy>
  <cp:revision>6</cp:revision>
  <dcterms:created xsi:type="dcterms:W3CDTF">2012-01-04T12:56:24Z</dcterms:created>
  <dcterms:modified xsi:type="dcterms:W3CDTF">2012-01-04T14:36:37Z</dcterms:modified>
</cp:coreProperties>
</file>