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5735" autoAdjust="0"/>
    <p:restoredTop sz="86444" autoAdjust="0"/>
  </p:normalViewPr>
  <p:slideViewPr>
    <p:cSldViewPr>
      <p:cViewPr>
        <p:scale>
          <a:sx n="75" d="100"/>
          <a:sy n="75" d="100"/>
        </p:scale>
        <p:origin x="-16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D0D0CFD-8978-4B2A-8638-FDAADD9185A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B751791-514C-44AA-89CE-78A011F7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wipe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amsung\Desktop\&#1096;&#1086;&#1088;&#1089;&#1082;&#1072;&#1103;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7" Type="http://schemas.openxmlformats.org/officeDocument/2006/relationships/hyperlink" Target="http://www.etnolog.ru/" TargetMode="External"/><Relationship Id="rId2" Type="http://schemas.openxmlformats.org/officeDocument/2006/relationships/hyperlink" Target="http://inform62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?lr=47&amp;source=wiz" TargetMode="External"/><Relationship Id="rId5" Type="http://schemas.openxmlformats.org/officeDocument/2006/relationships/hyperlink" Target="http://myski.su/" TargetMode="External"/><Relationship Id="rId4" Type="http://schemas.openxmlformats.org/officeDocument/2006/relationships/hyperlink" Target="http://kontinentus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1000108"/>
            <a:ext cx="5072066" cy="49292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Коренные жители  России –</a:t>
            </a:r>
            <a:r>
              <a:rPr lang="ru-RU" spc="600" dirty="0" smtClean="0">
                <a:solidFill>
                  <a:srgbClr val="FF0000"/>
                </a:solidFill>
              </a:rPr>
              <a:t>ШОРСКАЯ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pc="300" dirty="0" smtClean="0">
                <a:solidFill>
                  <a:srgbClr val="FF0000"/>
                </a:solidFill>
              </a:rPr>
              <a:t>НАРОДНОСТЬ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lik-kuzbassa.narod.ru/Kraevedenie.files/map-kart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64343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msung\Desktop\шорц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3643338" cy="2339594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0" y="6000768"/>
            <a:ext cx="4572000" cy="714380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 :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Чичкова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Татьяна Александровна,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учитель МБОУ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Валгусская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ООШ «СКЦ» Нижегородская область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51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шор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4800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Малые народы России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Шорцы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шор-кижи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тадар-кижи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— «человек»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малый народ Сибири, живущий в юго-восточной части Западной Сибири, на юге Кемеровской области (в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Таштагольском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Новокузнецком, Междуреченском,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Мысковском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Осинниковском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 районах), а также в некоторых районах Республики Хакасия, Республики Алтай, Красноярском и Алтайском крае.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письменные свидетельства о степных шорцах («кузнецких татарах») относятся к началу XVII веку, к периоду освоения русскими верховьев реки Томи.</a:t>
            </a:r>
          </a:p>
          <a:p>
            <a:pPr fontAlgn="base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Шорцев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ранее называли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кондомские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татары,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мрасские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татары,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томско-кузнецкие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татары,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кузнецкие татары, черневые татары, шоры.</a:t>
            </a:r>
          </a:p>
          <a:p>
            <a:endParaRPr lang="ru-RU" dirty="0"/>
          </a:p>
        </p:txBody>
      </p:sp>
    </p:spTree>
  </p:cSld>
  <p:clrMapOvr>
    <a:masterClrMapping/>
  </p:clrMapOvr>
  <p:transition advTm="3432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900" dirty="0" smtClean="0"/>
              <a:t> 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шорцы являются одним из малочисленных этносов на территории Сибири. Действительно, численность шорцев в Российской Федерации, начиная с 1926 г. колебалась от 12,6 до 16 тыс. чел., по данным за 2003 год в Кемеровской области проживает 11,5 тыс. чел. </a:t>
            </a:r>
            <a:r>
              <a:rPr lang="ru-RU" sz="2800" spc="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шорского</a:t>
            </a:r>
            <a:r>
              <a:rPr lang="ru-RU" sz="28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населения, общая же численность составляет 16,8 тыс. чел. </a:t>
            </a:r>
            <a:r>
              <a:rPr lang="ru-RU" sz="2800" spc="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Шорская</a:t>
            </a:r>
            <a:r>
              <a:rPr lang="ru-RU" sz="28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нация действительно малочисленна, если сравнивать с общей численностью населения Кузбасса – 2 826 300 чел.</a:t>
            </a:r>
            <a:br>
              <a:rPr lang="ru-RU" sz="28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pc="3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525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Традиционные занятия ШОРЦЕВ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3575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Предки шорцев занимались металлургией, кузнечеством, охотой, рыболовством, подсобным скотоводством, примитивным ручным земледелием, собирательством. Изделия из железа, сделанные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шорскими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кузнецами, славились на всю Сибирь. Ими они платили дань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албан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джунгарам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енисейским киргизам. Когда пришли русские казаки, они назвали шорцев кузнецкими татарами. Именно благодаря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шорским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кузнецам земля, которую они населяли, была названа Землей кузнецкой, а затем Кузбассом.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256"/>
            <a:ext cx="350043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41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КОСТЮМ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928670"/>
            <a:ext cx="6715172" cy="65722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</a:t>
            </a: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Обычная одежда шорца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— рубаха (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кунек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) из кендыря (название халата - 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кендыр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, произошло от растения, из волокон которого делали холст),   или из покупной ткани, с прямым или косым воротом, иногда обшитым цветной материей, застегиваемым на пуговицы, и штаны (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чембар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штан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) с поясом-веревкой из кендыря. Верхняя одежда — халат (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шабур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), короткий, застегивающийся вверху на одну пуговицу и запахивающийся слева направо, подпоясываемый кушаком. Воротник у халата — стойка, рукав — с расширенной манжетой. Стан халата был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туникообразного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покроя: одно или два полотнища холста перекидывали через плечи, в бока вшивались два широких треугольных клина; рукава были прямые.  Ворот, грудь, иногда и нижняя часть пол обшивались тесьмой. Часто в таком халате из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самотканного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конопляного холста шорец бродил по тайге в дожди и холода, только зимой надевая еще второй, дополнительный.</a:t>
            </a:r>
            <a:endParaRPr lang="ru-RU" sz="3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786190"/>
            <a:ext cx="2571736" cy="307181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00108"/>
            <a:ext cx="2571736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04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ПРАЗДНИКИ ШОРЦЕВ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000108"/>
            <a:ext cx="9286908" cy="378621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u="sng" dirty="0" err="1" smtClean="0"/>
              <a:t>Чыл</a:t>
            </a:r>
            <a:r>
              <a:rPr lang="ru-RU" b="1" i="1" u="sng" dirty="0" smtClean="0"/>
              <a:t> пажи </a:t>
            </a:r>
            <a:r>
              <a:rPr lang="ru-RU" dirty="0" smtClean="0"/>
              <a:t>— Новый год, отмечается 20-21 марта в день весеннего равноденствия.</a:t>
            </a:r>
          </a:p>
          <a:p>
            <a:pPr lvl="0"/>
            <a:r>
              <a:rPr lang="ru-RU" b="1" i="1" u="sng" dirty="0" err="1" smtClean="0"/>
              <a:t>Мултык</a:t>
            </a:r>
            <a:r>
              <a:rPr lang="ru-RU" dirty="0" smtClean="0"/>
              <a:t> — праздник всех шорцев, в этот день принято есть пельмени, со спрятанными в них мелкими знаковыми предметами (топор, монета и т.д. и т.п.), отмечается 18 января. Каждая вещь олицетворяет какое-либо событие, которое должно произойти в нынешнем году.</a:t>
            </a:r>
          </a:p>
          <a:p>
            <a:pPr lvl="0"/>
            <a:r>
              <a:rPr lang="ru-RU" b="1" i="1" u="sng" dirty="0" err="1" smtClean="0"/>
              <a:t>Шор-Пайрам</a:t>
            </a:r>
            <a:r>
              <a:rPr lang="ru-RU" dirty="0" smtClean="0"/>
              <a:t> - праздник посвященный скотоводству и сельскому хозяйству, отмечается точно также как и у остальных тюрко-язычных народов, исключая некоторые небольшие нововведения (пример: конкурс красоты, конкурс на самую </a:t>
            </a:r>
            <a:r>
              <a:rPr lang="ru-RU" dirty="0" err="1" smtClean="0"/>
              <a:t>длинну</a:t>
            </a:r>
            <a:r>
              <a:rPr lang="ru-RU" dirty="0" smtClean="0"/>
              <a:t> косу)</a:t>
            </a:r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643446"/>
            <a:ext cx="330832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72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1214422"/>
          </a:xfrm>
        </p:spPr>
        <p:txBody>
          <a:bodyPr/>
          <a:lstStyle/>
          <a:p>
            <a:pPr algn="ctr"/>
            <a:r>
              <a:rPr lang="ru-RU" b="1" spc="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ШОРЦЫ В НАШЕ ВРЕМЯ</a:t>
            </a:r>
            <a:endParaRPr lang="ru-RU" b="1" spc="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3118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Сегодня наблюдается постепенное исчезновение традиционной </a:t>
            </a:r>
            <a:r>
              <a:rPr lang="ru-RU" dirty="0" err="1" smtClean="0"/>
              <a:t>шорской</a:t>
            </a:r>
            <a:r>
              <a:rPr lang="ru-RU" dirty="0" smtClean="0"/>
              <a:t> культуры. Происходит это в силу всё большего нарастания урбанистической культуры. Вместе с тем начиная с 1985 г. возобновляются традиционные праздники шорцев — праздник прародителя </a:t>
            </a:r>
            <a:r>
              <a:rPr lang="ru-RU" dirty="0" err="1" smtClean="0"/>
              <a:t>Ольгудека</a:t>
            </a:r>
            <a:r>
              <a:rPr lang="ru-RU" dirty="0" smtClean="0"/>
              <a:t>, весенне-летний праздник </a:t>
            </a:r>
            <a:r>
              <a:rPr lang="ru-RU" dirty="0" err="1" smtClean="0"/>
              <a:t>Пайрам</a:t>
            </a:r>
            <a:r>
              <a:rPr lang="ru-RU" dirty="0" smtClean="0"/>
              <a:t> и др., сопровождающиеся исполнением эпоса и песен, а также спортивными состязаниями.</a:t>
            </a:r>
          </a:p>
          <a:p>
            <a:r>
              <a:rPr lang="ru-RU" dirty="0" smtClean="0"/>
              <a:t>В настоящее время основная масса шорцев занята в работах в шахте, старые ценности такие как охота, рыболовство и сельское хозяйство постепенно ушли на второй план. Лишь в </a:t>
            </a:r>
            <a:r>
              <a:rPr lang="ru-RU" dirty="0" err="1" smtClean="0"/>
              <a:t>Шерегеше</a:t>
            </a:r>
            <a:r>
              <a:rPr lang="ru-RU" dirty="0" smtClean="0"/>
              <a:t> сохраняется старый образ жизни - охота, которая является основным промыслом для населения.</a:t>
            </a:r>
          </a:p>
          <a:p>
            <a:r>
              <a:rPr lang="ru-RU" dirty="0" smtClean="0"/>
              <a:t>Важнейшей проблемой для современных шорцев является отсутствие рабочих мест и структуры сельского образования в сельских территориях </a:t>
            </a:r>
            <a:r>
              <a:rPr lang="ru-RU" dirty="0" err="1" smtClean="0"/>
              <a:t>Таштагольского</a:t>
            </a:r>
            <a:r>
              <a:rPr lang="ru-RU" dirty="0" smtClean="0"/>
              <a:t> района. Многие шорцы заняты в городах (Таштаголе, </a:t>
            </a:r>
            <a:r>
              <a:rPr lang="ru-RU" dirty="0" err="1" smtClean="0"/>
              <a:t>Шерегеше</a:t>
            </a:r>
            <a:r>
              <a:rPr lang="ru-RU" dirty="0" smtClean="0"/>
              <a:t>, Новокузнецке), некоторые из них работают на обслуживании туристской сферы на горнолыжном курорте </a:t>
            </a:r>
            <a:r>
              <a:rPr lang="ru-RU" dirty="0" err="1" smtClean="0"/>
              <a:t>Шерегеш</a:t>
            </a:r>
            <a:r>
              <a:rPr lang="ru-RU" dirty="0" smtClean="0"/>
              <a:t>. Шорцы, живущие на селе, официально считаются безработными, — несмотря на то, что большинство этих «безработных» заняты в сельском хозяйстве и традиционными для шорцев промыслами.</a:t>
            </a:r>
          </a:p>
          <a:p>
            <a:endParaRPr lang="ru-RU" dirty="0"/>
          </a:p>
        </p:txBody>
      </p:sp>
    </p:spTree>
  </p:cSld>
  <p:clrMapOvr>
    <a:masterClrMapping/>
  </p:clrMapOvr>
  <p:transition advTm="3556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42852"/>
            <a:ext cx="7143768" cy="7143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Арбачаков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(22 октября 1966)</a:t>
            </a:r>
          </a:p>
          <a:p>
            <a:r>
              <a:rPr lang="ru-RU" dirty="0" smtClean="0"/>
              <a:t>Родился  </a:t>
            </a:r>
            <a:r>
              <a:rPr lang="ru-RU" dirty="0" err="1" smtClean="0"/>
              <a:t>Усть-Кезес</a:t>
            </a:r>
            <a:r>
              <a:rPr lang="ru-RU" dirty="0" smtClean="0"/>
              <a:t> Кемеровской области в семье шорцев. Начал заниматься боксом в возрасте 13 лет под руководством Юрия </a:t>
            </a:r>
            <a:r>
              <a:rPr lang="ru-RU" dirty="0" err="1" smtClean="0"/>
              <a:t>Айларова</a:t>
            </a:r>
            <a:r>
              <a:rPr lang="ru-RU" dirty="0" smtClean="0"/>
              <a:t>. В 1989 году выиграл чемпионат СССР, был включён в состав сборной СССР и стал чемпионом Европы и чемпионом мира. Всего на любительском уровне провёл 186 боёв, в 165 из них победил.</a:t>
            </a:r>
          </a:p>
          <a:p>
            <a:r>
              <a:rPr lang="ru-RU" dirty="0" smtClean="0"/>
              <a:t>В 1990 году Юрий </a:t>
            </a:r>
            <a:r>
              <a:rPr lang="ru-RU" dirty="0" err="1" smtClean="0"/>
              <a:t>Арбачаков</a:t>
            </a:r>
            <a:r>
              <a:rPr lang="ru-RU" dirty="0" smtClean="0"/>
              <a:t> заключил контракт с японским клубом «</a:t>
            </a:r>
            <a:r>
              <a:rPr lang="ru-RU" dirty="0" err="1" smtClean="0"/>
              <a:t>Киоэй-боксинг</a:t>
            </a:r>
            <a:r>
              <a:rPr lang="ru-RU" dirty="0" smtClean="0"/>
              <a:t>» и перешёл в профессионалы. В июне 1992 года в бою с тайцем </a:t>
            </a:r>
            <a:r>
              <a:rPr lang="ru-RU" dirty="0" err="1" smtClean="0"/>
              <a:t>Муангчаем</a:t>
            </a:r>
            <a:r>
              <a:rPr lang="ru-RU" dirty="0" smtClean="0"/>
              <a:t> </a:t>
            </a:r>
            <a:r>
              <a:rPr lang="ru-RU" dirty="0" err="1" smtClean="0"/>
              <a:t>Киттикейземом</a:t>
            </a:r>
            <a:r>
              <a:rPr lang="ru-RU" dirty="0" smtClean="0"/>
              <a:t> завоевал титул чемпиона мира в наилегчайшем весе по версии Всемирного боксёрского совета (ВБС, WBC). Таким образом он вошёл в историю как первый российский боксёр, ставший чемпионом мира среди профессионалов по версии этой организации. В 1997 году после девяти успешных защит уступил титул чемпиона тайцу </a:t>
            </a:r>
            <a:r>
              <a:rPr lang="ru-RU" dirty="0" err="1" smtClean="0"/>
              <a:t>Чатчаю</a:t>
            </a:r>
            <a:r>
              <a:rPr lang="ru-RU" dirty="0" smtClean="0"/>
              <a:t> </a:t>
            </a:r>
            <a:r>
              <a:rPr lang="ru-RU" dirty="0" err="1" smtClean="0"/>
              <a:t>Сасакулу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 завершения спортивной карьеры вернулся в Россию. В 2011 году избран президентом Профессиональной боксёрской ассоциации России. С 1993 года в </a:t>
            </a:r>
            <a:r>
              <a:rPr lang="ru-RU" dirty="0" err="1" smtClean="0"/>
              <a:t>Кемерове</a:t>
            </a:r>
            <a:r>
              <a:rPr lang="ru-RU" dirty="0" smtClean="0"/>
              <a:t> проводится Всероссийский боксёрский турнир на призы Юрия </a:t>
            </a:r>
            <a:r>
              <a:rPr lang="ru-RU" dirty="0" err="1" smtClean="0"/>
              <a:t>Арбачакова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24288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47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000860" cy="64294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Ресурсы: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3118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интернет-ресурс: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http://inform62.ru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интернет-ресурс: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 http://ru.wikipedia.org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интернет-ресурс: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http://kontinentusa.com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4.интернет-ресурс: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http://myski.su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интернет-ресурс: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images.yandex.ru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6.интернет-ресурс: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http://www.etnolog.ru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244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199</TotalTime>
  <Words>390</Words>
  <Application>Microsoft Office PowerPoint</Application>
  <PresentationFormat>Экран (4:3)</PresentationFormat>
  <Paragraphs>34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Коренные жители  России –ШОРСКАЯ НАРОДНОСТЬ   </vt:lpstr>
      <vt:lpstr>Малые народы России</vt:lpstr>
      <vt:lpstr>   В настоящее время шорцы являются одним из малочисленных этносов на территории Сибири. Действительно, численность шорцев в Российской Федерации, начиная с 1926 г. колебалась от 12,6 до 16 тыс. чел., по данным за 2003 год в Кемеровской области проживает 11,5 тыс. чел. шорского населения, общая же численность составляет 16,8 тыс. чел. Шорская нация действительно малочисленна, если сравнивать с общей численностью населения Кузбасса – 2 826 300 чел. </vt:lpstr>
      <vt:lpstr>Традиционные занятия ШОРЦЕВ</vt:lpstr>
      <vt:lpstr>НАЦИОНАЛЬНЫЙ КОСТЮМ</vt:lpstr>
      <vt:lpstr>ПРАЗДНИКИ ШОРЦЕВ</vt:lpstr>
      <vt:lpstr>ШОРЦЫ В НАШЕ ВРЕМЯ</vt:lpstr>
      <vt:lpstr>Слайд 8</vt:lpstr>
      <vt:lpstr>Ресурсы: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Коренные жители  России –ШОРСКАЯ НАРОДНОСТЬ</dc:title>
  <dc:creator>Samsung</dc:creator>
  <cp:lastModifiedBy>Samsung</cp:lastModifiedBy>
  <cp:revision>25</cp:revision>
  <dcterms:created xsi:type="dcterms:W3CDTF">2013-09-27T12:50:04Z</dcterms:created>
  <dcterms:modified xsi:type="dcterms:W3CDTF">2013-10-04T13:57:37Z</dcterms:modified>
</cp:coreProperties>
</file>