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0" r:id="rId4"/>
    <p:sldId id="264" r:id="rId5"/>
    <p:sldId id="261" r:id="rId6"/>
    <p:sldId id="257" r:id="rId7"/>
    <p:sldId id="258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40" autoAdjust="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7D9A5-E1FF-4CA1-B77F-A5747551091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9DF9C5-416E-46CC-BDE2-A721F4F1240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Вовлечение в школьное самоуправление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6EFD604-FD29-4236-A59A-FFE7F20B169F}" type="parTrans" cxnId="{37728049-7158-4742-A6CE-E1F4640E7B4F}">
      <dgm:prSet/>
      <dgm:spPr/>
      <dgm:t>
        <a:bodyPr/>
        <a:lstStyle/>
        <a:p>
          <a:endParaRPr lang="ru-RU"/>
        </a:p>
      </dgm:t>
    </dgm:pt>
    <dgm:pt modelId="{A101CDC1-8B8A-4357-A54E-F1D8A6A6867B}" type="sibTrans" cxnId="{37728049-7158-4742-A6CE-E1F4640E7B4F}">
      <dgm:prSet/>
      <dgm:spPr/>
      <dgm:t>
        <a:bodyPr/>
        <a:lstStyle/>
        <a:p>
          <a:endParaRPr lang="ru-RU"/>
        </a:p>
      </dgm:t>
    </dgm:pt>
    <dgm:pt modelId="{C9009690-B77D-4A25-A459-CB540CD8D398}">
      <dgm:prSet phldrT="[Текст]" custT="1"/>
      <dgm:spPr/>
      <dgm:t>
        <a:bodyPr/>
        <a:lstStyle/>
        <a:p>
          <a:r>
            <a:rPr lang="ru-RU" sz="1600" dirty="0" smtClean="0"/>
            <a:t>Классные часы по программе «</a:t>
          </a:r>
          <a:r>
            <a:rPr lang="ru-RU" sz="1600" dirty="0" err="1" smtClean="0"/>
            <a:t>Я-расту</a:t>
          </a:r>
          <a:r>
            <a:rPr lang="ru-RU" sz="1600" dirty="0" smtClean="0"/>
            <a:t>» и «</a:t>
          </a:r>
          <a:r>
            <a:rPr lang="ru-RU" sz="1600" dirty="0" err="1" smtClean="0"/>
            <a:t>Я-гражданин</a:t>
          </a:r>
          <a:r>
            <a:rPr lang="ru-RU" sz="1600" dirty="0" smtClean="0"/>
            <a:t>»  </a:t>
          </a:r>
          <a:endParaRPr lang="ru-RU" sz="1600" dirty="0"/>
        </a:p>
      </dgm:t>
    </dgm:pt>
    <dgm:pt modelId="{C4E7B3CB-BCF9-4BA2-93FB-59C79C910A97}" type="parTrans" cxnId="{A6D910AD-606B-494F-B64D-7E77987E1DA9}">
      <dgm:prSet/>
      <dgm:spPr/>
      <dgm:t>
        <a:bodyPr/>
        <a:lstStyle/>
        <a:p>
          <a:endParaRPr lang="ru-RU"/>
        </a:p>
      </dgm:t>
    </dgm:pt>
    <dgm:pt modelId="{60874679-1B73-4DBF-BF28-76086DEC50E0}" type="sibTrans" cxnId="{A6D910AD-606B-494F-B64D-7E77987E1DA9}">
      <dgm:prSet/>
      <dgm:spPr/>
      <dgm:t>
        <a:bodyPr/>
        <a:lstStyle/>
        <a:p>
          <a:endParaRPr lang="ru-RU"/>
        </a:p>
      </dgm:t>
    </dgm:pt>
    <dgm:pt modelId="{2F80FC54-6BC8-4CF6-94B4-96381176EB0F}">
      <dgm:prSet phldrT="[Текст]" custT="1"/>
      <dgm:spPr/>
      <dgm:t>
        <a:bodyPr/>
        <a:lstStyle/>
        <a:p>
          <a:r>
            <a:rPr lang="ru-RU" sz="1600" dirty="0" smtClean="0"/>
            <a:t>Участие в  акциях</a:t>
          </a:r>
          <a:endParaRPr lang="ru-RU" sz="1600" dirty="0"/>
        </a:p>
      </dgm:t>
    </dgm:pt>
    <dgm:pt modelId="{F3B3C159-E887-4774-85BF-D9EAD835E2B0}" type="parTrans" cxnId="{CE90A895-5969-46CC-AA6E-E273F5285EC6}">
      <dgm:prSet/>
      <dgm:spPr/>
      <dgm:t>
        <a:bodyPr/>
        <a:lstStyle/>
        <a:p>
          <a:endParaRPr lang="ru-RU"/>
        </a:p>
      </dgm:t>
    </dgm:pt>
    <dgm:pt modelId="{DC2A19DA-2F6D-4028-B253-221D662C98D9}" type="sibTrans" cxnId="{CE90A895-5969-46CC-AA6E-E273F5285EC6}">
      <dgm:prSet/>
      <dgm:spPr/>
      <dgm:t>
        <a:bodyPr/>
        <a:lstStyle/>
        <a:p>
          <a:endParaRPr lang="ru-RU"/>
        </a:p>
      </dgm:t>
    </dgm:pt>
    <dgm:pt modelId="{6088D76F-1DDC-41B2-9491-2287BD13A54C}">
      <dgm:prSet phldrT="[Текст]" custT="1"/>
      <dgm:spPr/>
      <dgm:t>
        <a:bodyPr/>
        <a:lstStyle/>
        <a:p>
          <a:r>
            <a:rPr lang="ru-RU" sz="1600" dirty="0" smtClean="0"/>
            <a:t>Классные часы по ПДД, ТБ</a:t>
          </a:r>
          <a:endParaRPr lang="ru-RU" sz="1600" dirty="0"/>
        </a:p>
      </dgm:t>
    </dgm:pt>
    <dgm:pt modelId="{1B882905-2315-4275-B659-67CB6B9044EB}" type="parTrans" cxnId="{37DEA80E-8595-42AC-AC66-301137A8AFC7}">
      <dgm:prSet/>
      <dgm:spPr/>
      <dgm:t>
        <a:bodyPr/>
        <a:lstStyle/>
        <a:p>
          <a:endParaRPr lang="ru-RU"/>
        </a:p>
      </dgm:t>
    </dgm:pt>
    <dgm:pt modelId="{8B98EEFC-A92F-412F-A55B-5F8062AC925A}" type="sibTrans" cxnId="{37DEA80E-8595-42AC-AC66-301137A8AFC7}">
      <dgm:prSet/>
      <dgm:spPr/>
      <dgm:t>
        <a:bodyPr/>
        <a:lstStyle/>
        <a:p>
          <a:endParaRPr lang="ru-RU"/>
        </a:p>
      </dgm:t>
    </dgm:pt>
    <dgm:pt modelId="{D5612D86-F58E-4E31-9261-1A072C68A4B7}">
      <dgm:prSet phldrT="[Текст]" custT="1"/>
      <dgm:spPr/>
      <dgm:t>
        <a:bodyPr/>
        <a:lstStyle/>
        <a:p>
          <a:r>
            <a:rPr lang="ru-RU" sz="1600" dirty="0" smtClean="0"/>
            <a:t>Поисково-краеведческая экспедиция «Моя малая Родина»</a:t>
          </a:r>
          <a:endParaRPr lang="ru-RU" sz="1600" dirty="0"/>
        </a:p>
      </dgm:t>
    </dgm:pt>
    <dgm:pt modelId="{D4F0B095-3CB3-4CCF-AC47-5BDB1DF19207}" type="parTrans" cxnId="{E379C87E-60AE-43D3-A6D5-650DF09F0416}">
      <dgm:prSet/>
      <dgm:spPr/>
      <dgm:t>
        <a:bodyPr/>
        <a:lstStyle/>
        <a:p>
          <a:endParaRPr lang="ru-RU"/>
        </a:p>
      </dgm:t>
    </dgm:pt>
    <dgm:pt modelId="{F219E420-75C9-4868-BB93-3831F36054AD}" type="sibTrans" cxnId="{E379C87E-60AE-43D3-A6D5-650DF09F0416}">
      <dgm:prSet/>
      <dgm:spPr/>
      <dgm:t>
        <a:bodyPr/>
        <a:lstStyle/>
        <a:p>
          <a:endParaRPr lang="ru-RU"/>
        </a:p>
      </dgm:t>
    </dgm:pt>
    <dgm:pt modelId="{1A291F26-4E14-453E-B617-13D1990AAB16}" type="pres">
      <dgm:prSet presAssocID="{2277D9A5-E1FF-4CA1-B77F-A5747551091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B24822-9B9D-477B-B343-1F6CAE9D981C}" type="pres">
      <dgm:prSet presAssocID="{E49DF9C5-416E-46CC-BDE2-A721F4F12402}" presName="dummy" presStyleCnt="0"/>
      <dgm:spPr/>
    </dgm:pt>
    <dgm:pt modelId="{7E771516-D684-4747-ACFC-721AE792BC1A}" type="pres">
      <dgm:prSet presAssocID="{E49DF9C5-416E-46CC-BDE2-A721F4F12402}" presName="node" presStyleLbl="revTx" presStyleIdx="0" presStyleCnt="5" custScaleX="151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02412-CA22-480C-BEBA-2D22D32337B8}" type="pres">
      <dgm:prSet presAssocID="{A101CDC1-8B8A-4357-A54E-F1D8A6A6867B}" presName="sibTrans" presStyleLbl="node1" presStyleIdx="0" presStyleCnt="5"/>
      <dgm:spPr/>
      <dgm:t>
        <a:bodyPr/>
        <a:lstStyle/>
        <a:p>
          <a:endParaRPr lang="ru-RU"/>
        </a:p>
      </dgm:t>
    </dgm:pt>
    <dgm:pt modelId="{BE12C033-0791-4AE0-A021-068A1EF5A82A}" type="pres">
      <dgm:prSet presAssocID="{C9009690-B77D-4A25-A459-CB540CD8D398}" presName="dummy" presStyleCnt="0"/>
      <dgm:spPr/>
    </dgm:pt>
    <dgm:pt modelId="{A145DCD0-1623-455F-87D9-6E86E12D775D}" type="pres">
      <dgm:prSet presAssocID="{C9009690-B77D-4A25-A459-CB540CD8D398}" presName="node" presStyleLbl="revTx" presStyleIdx="1" presStyleCnt="5" custScaleX="180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A58CA-072F-4F81-8CC0-97ACB3BDF04A}" type="pres">
      <dgm:prSet presAssocID="{60874679-1B73-4DBF-BF28-76086DEC50E0}" presName="sibTrans" presStyleLbl="node1" presStyleIdx="1" presStyleCnt="5"/>
      <dgm:spPr/>
      <dgm:t>
        <a:bodyPr/>
        <a:lstStyle/>
        <a:p>
          <a:endParaRPr lang="ru-RU"/>
        </a:p>
      </dgm:t>
    </dgm:pt>
    <dgm:pt modelId="{0C18AA8C-DA5B-4866-9113-CAA541403BBB}" type="pres">
      <dgm:prSet presAssocID="{2F80FC54-6BC8-4CF6-94B4-96381176EB0F}" presName="dummy" presStyleCnt="0"/>
      <dgm:spPr/>
    </dgm:pt>
    <dgm:pt modelId="{07FF5C95-0772-4392-B2E8-E22EBA3FE989}" type="pres">
      <dgm:prSet presAssocID="{2F80FC54-6BC8-4CF6-94B4-96381176EB0F}" presName="node" presStyleLbl="revTx" presStyleIdx="2" presStyleCnt="5" custScaleX="104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522D4-B32A-45FD-A432-3F3E53067A39}" type="pres">
      <dgm:prSet presAssocID="{DC2A19DA-2F6D-4028-B253-221D662C98D9}" presName="sibTrans" presStyleLbl="node1" presStyleIdx="2" presStyleCnt="5"/>
      <dgm:spPr/>
      <dgm:t>
        <a:bodyPr/>
        <a:lstStyle/>
        <a:p>
          <a:endParaRPr lang="ru-RU"/>
        </a:p>
      </dgm:t>
    </dgm:pt>
    <dgm:pt modelId="{EE2651AE-0BEE-48FA-9E46-6489B213BCB5}" type="pres">
      <dgm:prSet presAssocID="{6088D76F-1DDC-41B2-9491-2287BD13A54C}" presName="dummy" presStyleCnt="0"/>
      <dgm:spPr/>
    </dgm:pt>
    <dgm:pt modelId="{C676FBFE-62AF-4310-B478-4AE34B2BCCD1}" type="pres">
      <dgm:prSet presAssocID="{6088D76F-1DDC-41B2-9491-2287BD13A54C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8FBF1-2D15-491F-8DC9-C3FB34233E56}" type="pres">
      <dgm:prSet presAssocID="{8B98EEFC-A92F-412F-A55B-5F8062AC925A}" presName="sibTrans" presStyleLbl="node1" presStyleIdx="3" presStyleCnt="5"/>
      <dgm:spPr/>
      <dgm:t>
        <a:bodyPr/>
        <a:lstStyle/>
        <a:p>
          <a:endParaRPr lang="ru-RU"/>
        </a:p>
      </dgm:t>
    </dgm:pt>
    <dgm:pt modelId="{6E8E6EF9-22F9-4B06-9C9A-C3D1DA31C4F7}" type="pres">
      <dgm:prSet presAssocID="{D5612D86-F58E-4E31-9261-1A072C68A4B7}" presName="dummy" presStyleCnt="0"/>
      <dgm:spPr/>
    </dgm:pt>
    <dgm:pt modelId="{3E197CDE-DFE2-41AE-A764-34CBBDF5A995}" type="pres">
      <dgm:prSet presAssocID="{D5612D86-F58E-4E31-9261-1A072C68A4B7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C904E-A035-4D67-98CD-FFC55BC28903}" type="pres">
      <dgm:prSet presAssocID="{F219E420-75C9-4868-BB93-3831F36054AD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A6D910AD-606B-494F-B64D-7E77987E1DA9}" srcId="{2277D9A5-E1FF-4CA1-B77F-A57475510916}" destId="{C9009690-B77D-4A25-A459-CB540CD8D398}" srcOrd="1" destOrd="0" parTransId="{C4E7B3CB-BCF9-4BA2-93FB-59C79C910A97}" sibTransId="{60874679-1B73-4DBF-BF28-76086DEC50E0}"/>
    <dgm:cxn modelId="{52699DC6-DE18-48D1-ACC2-964453D41777}" type="presOf" srcId="{DC2A19DA-2F6D-4028-B253-221D662C98D9}" destId="{F6E522D4-B32A-45FD-A432-3F3E53067A39}" srcOrd="0" destOrd="0" presId="urn:microsoft.com/office/officeart/2005/8/layout/cycle1"/>
    <dgm:cxn modelId="{CE90A895-5969-46CC-AA6E-E273F5285EC6}" srcId="{2277D9A5-E1FF-4CA1-B77F-A57475510916}" destId="{2F80FC54-6BC8-4CF6-94B4-96381176EB0F}" srcOrd="2" destOrd="0" parTransId="{F3B3C159-E887-4774-85BF-D9EAD835E2B0}" sibTransId="{DC2A19DA-2F6D-4028-B253-221D662C98D9}"/>
    <dgm:cxn modelId="{37DEA80E-8595-42AC-AC66-301137A8AFC7}" srcId="{2277D9A5-E1FF-4CA1-B77F-A57475510916}" destId="{6088D76F-1DDC-41B2-9491-2287BD13A54C}" srcOrd="3" destOrd="0" parTransId="{1B882905-2315-4275-B659-67CB6B9044EB}" sibTransId="{8B98EEFC-A92F-412F-A55B-5F8062AC925A}"/>
    <dgm:cxn modelId="{F9BD21A7-4D7D-48AB-87F2-2F44231387D9}" type="presOf" srcId="{8B98EEFC-A92F-412F-A55B-5F8062AC925A}" destId="{EE68FBF1-2D15-491F-8DC9-C3FB34233E56}" srcOrd="0" destOrd="0" presId="urn:microsoft.com/office/officeart/2005/8/layout/cycle1"/>
    <dgm:cxn modelId="{2EA8F336-2A65-478D-9141-678104B53DB7}" type="presOf" srcId="{6088D76F-1DDC-41B2-9491-2287BD13A54C}" destId="{C676FBFE-62AF-4310-B478-4AE34B2BCCD1}" srcOrd="0" destOrd="0" presId="urn:microsoft.com/office/officeart/2005/8/layout/cycle1"/>
    <dgm:cxn modelId="{138FB0D6-33E5-456D-90A3-85ADEF0AC08A}" type="presOf" srcId="{E49DF9C5-416E-46CC-BDE2-A721F4F12402}" destId="{7E771516-D684-4747-ACFC-721AE792BC1A}" srcOrd="0" destOrd="0" presId="urn:microsoft.com/office/officeart/2005/8/layout/cycle1"/>
    <dgm:cxn modelId="{FF6B7D3C-5D81-404F-B225-BEDB861F56DC}" type="presOf" srcId="{F219E420-75C9-4868-BB93-3831F36054AD}" destId="{3ECC904E-A035-4D67-98CD-FFC55BC28903}" srcOrd="0" destOrd="0" presId="urn:microsoft.com/office/officeart/2005/8/layout/cycle1"/>
    <dgm:cxn modelId="{37728049-7158-4742-A6CE-E1F4640E7B4F}" srcId="{2277D9A5-E1FF-4CA1-B77F-A57475510916}" destId="{E49DF9C5-416E-46CC-BDE2-A721F4F12402}" srcOrd="0" destOrd="0" parTransId="{F6EFD604-FD29-4236-A59A-FFE7F20B169F}" sibTransId="{A101CDC1-8B8A-4357-A54E-F1D8A6A6867B}"/>
    <dgm:cxn modelId="{D3CA82C5-9581-4155-A18E-90C51AF4E24E}" type="presOf" srcId="{A101CDC1-8B8A-4357-A54E-F1D8A6A6867B}" destId="{14B02412-CA22-480C-BEBA-2D22D32337B8}" srcOrd="0" destOrd="0" presId="urn:microsoft.com/office/officeart/2005/8/layout/cycle1"/>
    <dgm:cxn modelId="{E379C87E-60AE-43D3-A6D5-650DF09F0416}" srcId="{2277D9A5-E1FF-4CA1-B77F-A57475510916}" destId="{D5612D86-F58E-4E31-9261-1A072C68A4B7}" srcOrd="4" destOrd="0" parTransId="{D4F0B095-3CB3-4CCF-AC47-5BDB1DF19207}" sibTransId="{F219E420-75C9-4868-BB93-3831F36054AD}"/>
    <dgm:cxn modelId="{2A363FFA-A9D8-4B73-9398-E30E5ED1E9E4}" type="presOf" srcId="{2277D9A5-E1FF-4CA1-B77F-A57475510916}" destId="{1A291F26-4E14-453E-B617-13D1990AAB16}" srcOrd="0" destOrd="0" presId="urn:microsoft.com/office/officeart/2005/8/layout/cycle1"/>
    <dgm:cxn modelId="{9D5D3877-91B4-4CCD-BC33-49762581A582}" type="presOf" srcId="{2F80FC54-6BC8-4CF6-94B4-96381176EB0F}" destId="{07FF5C95-0772-4392-B2E8-E22EBA3FE989}" srcOrd="0" destOrd="0" presId="urn:microsoft.com/office/officeart/2005/8/layout/cycle1"/>
    <dgm:cxn modelId="{8D6BBEE0-3457-41D7-A5D3-3AAF7C873D12}" type="presOf" srcId="{C9009690-B77D-4A25-A459-CB540CD8D398}" destId="{A145DCD0-1623-455F-87D9-6E86E12D775D}" srcOrd="0" destOrd="0" presId="urn:microsoft.com/office/officeart/2005/8/layout/cycle1"/>
    <dgm:cxn modelId="{3D56A768-F325-4914-A44E-E3BD35463965}" type="presOf" srcId="{D5612D86-F58E-4E31-9261-1A072C68A4B7}" destId="{3E197CDE-DFE2-41AE-A764-34CBBDF5A995}" srcOrd="0" destOrd="0" presId="urn:microsoft.com/office/officeart/2005/8/layout/cycle1"/>
    <dgm:cxn modelId="{1D5659AC-FC0A-4BCA-9199-AB0C45707E65}" type="presOf" srcId="{60874679-1B73-4DBF-BF28-76086DEC50E0}" destId="{D62A58CA-072F-4F81-8CC0-97ACB3BDF04A}" srcOrd="0" destOrd="0" presId="urn:microsoft.com/office/officeart/2005/8/layout/cycle1"/>
    <dgm:cxn modelId="{5AC6FE44-A822-4DF7-AFC7-1C8966661A4E}" type="presParOf" srcId="{1A291F26-4E14-453E-B617-13D1990AAB16}" destId="{D8B24822-9B9D-477B-B343-1F6CAE9D981C}" srcOrd="0" destOrd="0" presId="urn:microsoft.com/office/officeart/2005/8/layout/cycle1"/>
    <dgm:cxn modelId="{05B326DD-B011-417E-9E92-4842136248DA}" type="presParOf" srcId="{1A291F26-4E14-453E-B617-13D1990AAB16}" destId="{7E771516-D684-4747-ACFC-721AE792BC1A}" srcOrd="1" destOrd="0" presId="urn:microsoft.com/office/officeart/2005/8/layout/cycle1"/>
    <dgm:cxn modelId="{1C9AE22B-C5B1-416E-BE5E-229687B1585B}" type="presParOf" srcId="{1A291F26-4E14-453E-B617-13D1990AAB16}" destId="{14B02412-CA22-480C-BEBA-2D22D32337B8}" srcOrd="2" destOrd="0" presId="urn:microsoft.com/office/officeart/2005/8/layout/cycle1"/>
    <dgm:cxn modelId="{C417D03F-4874-4DE0-8F90-3B3F8DB32412}" type="presParOf" srcId="{1A291F26-4E14-453E-B617-13D1990AAB16}" destId="{BE12C033-0791-4AE0-A021-068A1EF5A82A}" srcOrd="3" destOrd="0" presId="urn:microsoft.com/office/officeart/2005/8/layout/cycle1"/>
    <dgm:cxn modelId="{6EFF9B4D-87FA-4D49-9680-4456780325AE}" type="presParOf" srcId="{1A291F26-4E14-453E-B617-13D1990AAB16}" destId="{A145DCD0-1623-455F-87D9-6E86E12D775D}" srcOrd="4" destOrd="0" presId="urn:microsoft.com/office/officeart/2005/8/layout/cycle1"/>
    <dgm:cxn modelId="{E12E9286-E5BD-40A3-987A-F411F9739B7C}" type="presParOf" srcId="{1A291F26-4E14-453E-B617-13D1990AAB16}" destId="{D62A58CA-072F-4F81-8CC0-97ACB3BDF04A}" srcOrd="5" destOrd="0" presId="urn:microsoft.com/office/officeart/2005/8/layout/cycle1"/>
    <dgm:cxn modelId="{78D1E3E7-CAB6-4D05-B5D2-A199F98B1FCE}" type="presParOf" srcId="{1A291F26-4E14-453E-B617-13D1990AAB16}" destId="{0C18AA8C-DA5B-4866-9113-CAA541403BBB}" srcOrd="6" destOrd="0" presId="urn:microsoft.com/office/officeart/2005/8/layout/cycle1"/>
    <dgm:cxn modelId="{752CFA3B-CB0C-42ED-AC14-9421A6654EBA}" type="presParOf" srcId="{1A291F26-4E14-453E-B617-13D1990AAB16}" destId="{07FF5C95-0772-4392-B2E8-E22EBA3FE989}" srcOrd="7" destOrd="0" presId="urn:microsoft.com/office/officeart/2005/8/layout/cycle1"/>
    <dgm:cxn modelId="{5B88ED85-5E8D-41A3-863C-836FE3342837}" type="presParOf" srcId="{1A291F26-4E14-453E-B617-13D1990AAB16}" destId="{F6E522D4-B32A-45FD-A432-3F3E53067A39}" srcOrd="8" destOrd="0" presId="urn:microsoft.com/office/officeart/2005/8/layout/cycle1"/>
    <dgm:cxn modelId="{30FB7346-45EF-47E0-8692-56D34B2ECFE9}" type="presParOf" srcId="{1A291F26-4E14-453E-B617-13D1990AAB16}" destId="{EE2651AE-0BEE-48FA-9E46-6489B213BCB5}" srcOrd="9" destOrd="0" presId="urn:microsoft.com/office/officeart/2005/8/layout/cycle1"/>
    <dgm:cxn modelId="{D51595DF-D646-487A-A36C-24E94B408B2C}" type="presParOf" srcId="{1A291F26-4E14-453E-B617-13D1990AAB16}" destId="{C676FBFE-62AF-4310-B478-4AE34B2BCCD1}" srcOrd="10" destOrd="0" presId="urn:microsoft.com/office/officeart/2005/8/layout/cycle1"/>
    <dgm:cxn modelId="{9D37CBA8-5B98-46D3-8B43-DAEE369586C9}" type="presParOf" srcId="{1A291F26-4E14-453E-B617-13D1990AAB16}" destId="{EE68FBF1-2D15-491F-8DC9-C3FB34233E56}" srcOrd="11" destOrd="0" presId="urn:microsoft.com/office/officeart/2005/8/layout/cycle1"/>
    <dgm:cxn modelId="{BAC118C8-139A-4944-AEBD-F5153F05CEB2}" type="presParOf" srcId="{1A291F26-4E14-453E-B617-13D1990AAB16}" destId="{6E8E6EF9-22F9-4B06-9C9A-C3D1DA31C4F7}" srcOrd="12" destOrd="0" presId="urn:microsoft.com/office/officeart/2005/8/layout/cycle1"/>
    <dgm:cxn modelId="{A2CE4F5F-FF5A-4EFA-880B-24AF94E606CC}" type="presParOf" srcId="{1A291F26-4E14-453E-B617-13D1990AAB16}" destId="{3E197CDE-DFE2-41AE-A764-34CBBDF5A995}" srcOrd="13" destOrd="0" presId="urn:microsoft.com/office/officeart/2005/8/layout/cycle1"/>
    <dgm:cxn modelId="{AF85E09C-ED6D-47CB-96F0-94ED737F9F44}" type="presParOf" srcId="{1A291F26-4E14-453E-B617-13D1990AAB16}" destId="{3ECC904E-A035-4D67-98CD-FFC55BC2890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771516-D684-4747-ACFC-721AE792BC1A}">
      <dsp:nvSpPr>
        <dsp:cNvPr id="0" name=""/>
        <dsp:cNvSpPr/>
      </dsp:nvSpPr>
      <dsp:spPr>
        <a:xfrm>
          <a:off x="3559796" y="35973"/>
          <a:ext cx="1840806" cy="121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Вовлечение в школьное самоуправление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59796" y="35973"/>
        <a:ext cx="1840806" cy="1211766"/>
      </dsp:txXfrm>
    </dsp:sp>
    <dsp:sp modelId="{14B02412-CA22-480C-BEBA-2D22D32337B8}">
      <dsp:nvSpPr>
        <dsp:cNvPr id="0" name=""/>
        <dsp:cNvSpPr/>
      </dsp:nvSpPr>
      <dsp:spPr>
        <a:xfrm>
          <a:off x="1023766" y="912"/>
          <a:ext cx="4543306" cy="4543306"/>
        </a:xfrm>
        <a:prstGeom prst="circularArrow">
          <a:avLst>
            <a:gd name="adj1" fmla="val 5201"/>
            <a:gd name="adj2" fmla="val 335970"/>
            <a:gd name="adj3" fmla="val 21293012"/>
            <a:gd name="adj4" fmla="val 19766440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45DCD0-1623-455F-87D9-6E86E12D775D}">
      <dsp:nvSpPr>
        <dsp:cNvPr id="0" name=""/>
        <dsp:cNvSpPr/>
      </dsp:nvSpPr>
      <dsp:spPr>
        <a:xfrm>
          <a:off x="4116942" y="2289558"/>
          <a:ext cx="2190982" cy="121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Классные часы по программе «</a:t>
          </a:r>
          <a:r>
            <a:rPr lang="ru-RU" sz="1600" kern="1200" dirty="0" err="1" smtClean="0"/>
            <a:t>Я-расту</a:t>
          </a:r>
          <a:r>
            <a:rPr lang="ru-RU" sz="1600" kern="1200" dirty="0" smtClean="0"/>
            <a:t>» и «</a:t>
          </a:r>
          <a:r>
            <a:rPr lang="ru-RU" sz="1600" kern="1200" dirty="0" err="1" smtClean="0"/>
            <a:t>Я-гражданин</a:t>
          </a:r>
          <a:r>
            <a:rPr lang="ru-RU" sz="1600" kern="1200" dirty="0" smtClean="0"/>
            <a:t>»  </a:t>
          </a:r>
          <a:endParaRPr lang="ru-RU" sz="1600" kern="1200" dirty="0"/>
        </a:p>
      </dsp:txBody>
      <dsp:txXfrm>
        <a:off x="4116942" y="2289558"/>
        <a:ext cx="2190982" cy="1211766"/>
      </dsp:txXfrm>
    </dsp:sp>
    <dsp:sp modelId="{D62A58CA-072F-4F81-8CC0-97ACB3BDF04A}">
      <dsp:nvSpPr>
        <dsp:cNvPr id="0" name=""/>
        <dsp:cNvSpPr/>
      </dsp:nvSpPr>
      <dsp:spPr>
        <a:xfrm>
          <a:off x="1023766" y="912"/>
          <a:ext cx="4543306" cy="4543306"/>
        </a:xfrm>
        <a:prstGeom prst="circularArrow">
          <a:avLst>
            <a:gd name="adj1" fmla="val 5201"/>
            <a:gd name="adj2" fmla="val 335970"/>
            <a:gd name="adj3" fmla="val 3969228"/>
            <a:gd name="adj4" fmla="val 2253651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F5C95-0772-4392-B2E8-E22EBA3FE989}">
      <dsp:nvSpPr>
        <dsp:cNvPr id="0" name=""/>
        <dsp:cNvSpPr/>
      </dsp:nvSpPr>
      <dsp:spPr>
        <a:xfrm>
          <a:off x="2664295" y="3682350"/>
          <a:ext cx="1262248" cy="121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Участие в  акциях</a:t>
          </a:r>
          <a:endParaRPr lang="ru-RU" sz="1600" kern="1200" dirty="0"/>
        </a:p>
      </dsp:txBody>
      <dsp:txXfrm>
        <a:off x="2664295" y="3682350"/>
        <a:ext cx="1262248" cy="1211766"/>
      </dsp:txXfrm>
    </dsp:sp>
    <dsp:sp modelId="{F6E522D4-B32A-45FD-A432-3F3E53067A39}">
      <dsp:nvSpPr>
        <dsp:cNvPr id="0" name=""/>
        <dsp:cNvSpPr/>
      </dsp:nvSpPr>
      <dsp:spPr>
        <a:xfrm>
          <a:off x="1023766" y="912"/>
          <a:ext cx="4543306" cy="4543306"/>
        </a:xfrm>
        <a:prstGeom prst="circularArrow">
          <a:avLst>
            <a:gd name="adj1" fmla="val 5201"/>
            <a:gd name="adj2" fmla="val 335970"/>
            <a:gd name="adj3" fmla="val 8210379"/>
            <a:gd name="adj4" fmla="val 6494802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6FBFE-62AF-4310-B478-4AE34B2BCCD1}">
      <dsp:nvSpPr>
        <dsp:cNvPr id="0" name=""/>
        <dsp:cNvSpPr/>
      </dsp:nvSpPr>
      <dsp:spPr>
        <a:xfrm>
          <a:off x="772522" y="2289558"/>
          <a:ext cx="1211766" cy="121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Классные часы по ПДД, ТБ</a:t>
          </a:r>
          <a:endParaRPr lang="ru-RU" sz="1600" kern="1200" dirty="0"/>
        </a:p>
      </dsp:txBody>
      <dsp:txXfrm>
        <a:off x="772522" y="2289558"/>
        <a:ext cx="1211766" cy="1211766"/>
      </dsp:txXfrm>
    </dsp:sp>
    <dsp:sp modelId="{EE68FBF1-2D15-491F-8DC9-C3FB34233E56}">
      <dsp:nvSpPr>
        <dsp:cNvPr id="0" name=""/>
        <dsp:cNvSpPr/>
      </dsp:nvSpPr>
      <dsp:spPr>
        <a:xfrm>
          <a:off x="1023766" y="912"/>
          <a:ext cx="4543306" cy="4543306"/>
        </a:xfrm>
        <a:prstGeom prst="circularArrow">
          <a:avLst>
            <a:gd name="adj1" fmla="val 5201"/>
            <a:gd name="adj2" fmla="val 335970"/>
            <a:gd name="adj3" fmla="val 12297590"/>
            <a:gd name="adj4" fmla="val 1077101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97CDE-DFE2-41AE-A764-34CBBDF5A995}">
      <dsp:nvSpPr>
        <dsp:cNvPr id="0" name=""/>
        <dsp:cNvSpPr/>
      </dsp:nvSpPr>
      <dsp:spPr>
        <a:xfrm>
          <a:off x="1504757" y="35973"/>
          <a:ext cx="1211766" cy="1211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Поисково-краеведческая экспедиция «Моя малая Родина»</a:t>
          </a:r>
          <a:endParaRPr lang="ru-RU" sz="1600" kern="1200" dirty="0"/>
        </a:p>
      </dsp:txBody>
      <dsp:txXfrm>
        <a:off x="1504757" y="35973"/>
        <a:ext cx="1211766" cy="1211766"/>
      </dsp:txXfrm>
    </dsp:sp>
    <dsp:sp modelId="{3ECC904E-A035-4D67-98CD-FFC55BC28903}">
      <dsp:nvSpPr>
        <dsp:cNvPr id="0" name=""/>
        <dsp:cNvSpPr/>
      </dsp:nvSpPr>
      <dsp:spPr>
        <a:xfrm>
          <a:off x="1023766" y="912"/>
          <a:ext cx="4543306" cy="4543306"/>
        </a:xfrm>
        <a:prstGeom prst="circularArrow">
          <a:avLst>
            <a:gd name="adj1" fmla="val 5201"/>
            <a:gd name="adj2" fmla="val 335970"/>
            <a:gd name="adj3" fmla="val 16316231"/>
            <a:gd name="adj4" fmla="val 15198581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7A4BAB-F591-4E7E-AB24-A7D53B976673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AF11DA-7D42-4D69-B528-9D7424922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532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социальных компетенций и гражданских установок.</a:t>
            </a:r>
            <a:br>
              <a:rPr lang="ru-RU" dirty="0" smtClean="0"/>
            </a:br>
            <a:r>
              <a:rPr lang="ru-RU" dirty="0" smtClean="0"/>
              <a:t>Классный руководитель 5 «А»</a:t>
            </a:r>
            <a:br>
              <a:rPr lang="ru-RU" dirty="0" smtClean="0"/>
            </a:br>
            <a:r>
              <a:rPr lang="ru-RU" dirty="0" err="1" smtClean="0"/>
              <a:t>щеголева</a:t>
            </a:r>
            <a:r>
              <a:rPr lang="ru-RU" dirty="0" smtClean="0"/>
              <a:t> Е. И.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381596" cy="2868168"/>
          </a:xfrm>
        </p:spPr>
        <p:txBody>
          <a:bodyPr/>
          <a:lstStyle/>
          <a:p>
            <a:r>
              <a:rPr lang="ru-RU" dirty="0" smtClean="0"/>
              <a:t>Задача работы педагогического коллектива: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5453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200" dirty="0" smtClean="0"/>
              <a:t>Формирование социальной компетенции и гражданских установок обучающегося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320675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воспитательной работы  </a:t>
            </a: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67544" y="1700808"/>
          <a:ext cx="70804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7544" y="188640"/>
          <a:ext cx="7344816" cy="6480720"/>
        </p:xfrm>
        <a:graphic>
          <a:graphicData uri="http://schemas.openxmlformats.org/presentationml/2006/ole">
            <p:oleObj spid="_x0000_s1026" name="Document" r:id="rId3" imgW="6354971" imgH="1011974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3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Современные технологии в формировании социальных компетенций и гражданских установок.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Диспут ( от лат. спорю, рассуждаю)-обсуждение острой, общественно значимой проблемы с целью утверждения собственной точки зрения и победы над другой стороной.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Технология «Диспут».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диспута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Ориентирует на обсуждение жизненно важных проблем, но не требует определённых решений.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Ориентирует на приобретение знаний и формирование коммуникативных и диалоговых умений и навыков в ходе столкновения мнений, точек зрения.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диспута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Даёт возможность анализировать понятия и доводы, защищать свои взгляды, убеждать в них других людей.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Учит мужеству отказаться от ложной точки зрения во </a:t>
            </a:r>
            <a:r>
              <a:rPr lang="ru-RU" smtClean="0"/>
              <a:t>имя истины.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32040" y="1143000"/>
            <a:ext cx="3886058" cy="1709936"/>
          </a:xfrm>
        </p:spPr>
        <p:txBody>
          <a:bodyPr/>
          <a:lstStyle/>
          <a:p>
            <a:pPr algn="ctr"/>
            <a:r>
              <a:rPr lang="ru-RU" dirty="0" smtClean="0"/>
              <a:t>Урок-диспут в 5 а классе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148064" y="2996952"/>
            <a:ext cx="3670034" cy="259228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u="sng" dirty="0" smtClean="0"/>
              <a:t>Тема</a:t>
            </a:r>
            <a:r>
              <a:rPr lang="ru-RU" sz="2800" dirty="0" smtClean="0"/>
              <a:t>: виртуальная или «реальная»  дружба?</a:t>
            </a:r>
          </a:p>
          <a:p>
            <a:pPr algn="ctr"/>
            <a:r>
              <a:rPr lang="ru-RU" sz="2800" u="sng" dirty="0" smtClean="0"/>
              <a:t>Цель</a:t>
            </a:r>
            <a:r>
              <a:rPr lang="ru-RU" sz="2800" dirty="0" smtClean="0"/>
              <a:t>: формировать у ребят представление о дружбе как о важнейшей ценности. </a:t>
            </a:r>
            <a:endParaRPr lang="ru-RU" sz="2800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98928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Проблемные вопросы: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Что такое дружба.</a:t>
            </a:r>
            <a:br>
              <a:rPr lang="ru-RU" dirty="0" smtClean="0"/>
            </a:br>
            <a:r>
              <a:rPr lang="ru-RU" dirty="0" smtClean="0"/>
              <a:t>2. можем ли мы поставить знак равенства между словом «друг» и «виртуальный друг»?</a:t>
            </a:r>
            <a:br>
              <a:rPr lang="ru-RU" dirty="0" smtClean="0"/>
            </a:br>
            <a:r>
              <a:rPr lang="ru-RU" dirty="0" smtClean="0"/>
              <a:t>3. может ли виртуальное общение заменить «живое»?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190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Изящная</vt:lpstr>
      <vt:lpstr>Документ Microsoft Office Word 97 - 2003</vt:lpstr>
      <vt:lpstr>Формирование социальных компетенций и гражданских установок. Классный руководитель 5 «А» щеголева Е. И. </vt:lpstr>
      <vt:lpstr>Задача работы педагогического коллектива: </vt:lpstr>
      <vt:lpstr>Система воспитательной работы  </vt:lpstr>
      <vt:lpstr>Слайд 4</vt:lpstr>
      <vt:lpstr>Современные технологии в формировании социальных компетенций и гражданских установок.</vt:lpstr>
      <vt:lpstr>Преимущества диспута</vt:lpstr>
      <vt:lpstr>Преимущества диспута</vt:lpstr>
      <vt:lpstr>Урок-диспут в 5 а классе  </vt:lpstr>
      <vt:lpstr>Проблемные вопросы:  1. Что такое дружба. 2. можем ли мы поставить знак равенства между словом «друг» и «виртуальный друг»? 3. может ли виртуальное общение заменить «живое»?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в нравственном воспитании.</dc:title>
  <dc:creator>василти</dc:creator>
  <cp:lastModifiedBy>василти</cp:lastModifiedBy>
  <cp:revision>12</cp:revision>
  <dcterms:created xsi:type="dcterms:W3CDTF">2013-02-27T02:10:10Z</dcterms:created>
  <dcterms:modified xsi:type="dcterms:W3CDTF">2013-02-28T02:33:02Z</dcterms:modified>
</cp:coreProperties>
</file>