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6443-33DF-47EC-9AC3-E7B3835D371C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5870-6369-4796-A8D3-27A60E7FF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6443-33DF-47EC-9AC3-E7B3835D371C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5870-6369-4796-A8D3-27A60E7FF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6443-33DF-47EC-9AC3-E7B3835D371C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5870-6369-4796-A8D3-27A60E7FF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6443-33DF-47EC-9AC3-E7B3835D371C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5870-6369-4796-A8D3-27A60E7FF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6443-33DF-47EC-9AC3-E7B3835D371C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5870-6369-4796-A8D3-27A60E7FF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6443-33DF-47EC-9AC3-E7B3835D371C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5870-6369-4796-A8D3-27A60E7FF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6443-33DF-47EC-9AC3-E7B3835D371C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5870-6369-4796-A8D3-27A60E7FF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6443-33DF-47EC-9AC3-E7B3835D371C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5870-6369-4796-A8D3-27A60E7FF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6443-33DF-47EC-9AC3-E7B3835D371C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5870-6369-4796-A8D3-27A60E7FF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6443-33DF-47EC-9AC3-E7B3835D371C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5870-6369-4796-A8D3-27A60E7FF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36443-33DF-47EC-9AC3-E7B3835D371C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5870-6369-4796-A8D3-27A60E7FF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36443-33DF-47EC-9AC3-E7B3835D371C}" type="datetimeFigureOut">
              <a:rPr lang="ru-RU" smtClean="0"/>
              <a:pPr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45870-6369-4796-A8D3-27A60E7FF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85725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Проблемы окружающей среды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85926"/>
            <a:ext cx="6400800" cy="38528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Пользователь\Desktop\x_bf1883b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7670800" cy="478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Мы очень хотим, чтобы проблемы в окружающей среде решились!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33528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Пользователь\Desktop\defaul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71678"/>
            <a:ext cx="4938723" cy="4548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4287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2013 год – Год охраны окружающей среды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7929618" cy="45005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c8dddc72c0de6f987591adedc6f27ce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85926"/>
            <a:ext cx="5091857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Окружающая среда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571612"/>
            <a:ext cx="8572560" cy="49292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Пользователь\Desktop\b3a08246e7c6489e2ab304c8d5cbb6d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714357"/>
            <a:ext cx="2786082" cy="2089939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d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642917"/>
            <a:ext cx="4262446" cy="3196835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071546"/>
            <a:ext cx="2711536" cy="2042631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Desktop\480_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86190"/>
            <a:ext cx="3714744" cy="2840231"/>
          </a:xfrm>
          <a:prstGeom prst="rect">
            <a:avLst/>
          </a:prstGeom>
          <a:noFill/>
        </p:spPr>
      </p:pic>
      <p:pic>
        <p:nvPicPr>
          <p:cNvPr id="1032" name="Picture 8" descr="C:\Users\Пользователь\Desktop\0a2309bd08fa5db570110a0cd415349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3965333"/>
            <a:ext cx="3413120" cy="2562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00131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Проблемы окружающей среды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ьзователь\Desktop\0_7c973_52bb70c3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4819650" cy="522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71569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Транспорт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esktop\venue_transp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22009"/>
            <a:ext cx="7929618" cy="4929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357321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Здоровье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\Desktop\7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527012" cy="5286388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98565666_grip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571744"/>
            <a:ext cx="4561954" cy="3171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928693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Жилищные условия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Пользователь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357298"/>
            <a:ext cx="4286250" cy="3067050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Desktop\d4a4d468fb0ba7495da7f271b2a82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500306"/>
            <a:ext cx="5410189" cy="4057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85817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Научно-технический прогресс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Пользователь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4520284" cy="3405181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12668523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186" y="928670"/>
            <a:ext cx="3106623" cy="2214578"/>
          </a:xfrm>
          <a:prstGeom prst="rect">
            <a:avLst/>
          </a:prstGeom>
          <a:noFill/>
        </p:spPr>
      </p:pic>
      <p:pic>
        <p:nvPicPr>
          <p:cNvPr id="6148" name="Picture 4" descr="C:\Users\Пользователь\Desktop\Samsung-CE1180GB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721480"/>
            <a:ext cx="4714908" cy="29180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Доходы, уровень жизни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Пользователь\Desktop\1267084926_picsdesktop.net_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6" y="928670"/>
            <a:ext cx="4333905" cy="3250429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302937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2984"/>
            <a:ext cx="4342325" cy="3430437"/>
          </a:xfrm>
          <a:prstGeom prst="rect">
            <a:avLst/>
          </a:prstGeom>
          <a:noFill/>
        </p:spPr>
      </p:pic>
      <p:pic>
        <p:nvPicPr>
          <p:cNvPr id="7172" name="Picture 4" descr="C:\Users\Пользователь\Desktop\Food_Differring_meal_Fruit_and_vegetable_mix_031313_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2442"/>
            <a:ext cx="4286248" cy="3215558"/>
          </a:xfrm>
          <a:prstGeom prst="rect">
            <a:avLst/>
          </a:prstGeom>
          <a:noFill/>
        </p:spPr>
      </p:pic>
      <p:pic>
        <p:nvPicPr>
          <p:cNvPr id="7173" name="Picture 5" descr="C:\Users\Пользователь\Desktop\4234223456787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714752"/>
            <a:ext cx="4357718" cy="2997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36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Проблемы окружающей среды</vt:lpstr>
      <vt:lpstr>2013 год – Год охраны окружающей среды</vt:lpstr>
      <vt:lpstr>Окружающая среда</vt:lpstr>
      <vt:lpstr>Проблемы окружающей среды</vt:lpstr>
      <vt:lpstr>Транспорт</vt:lpstr>
      <vt:lpstr>Здоровье</vt:lpstr>
      <vt:lpstr>Жилищные условия</vt:lpstr>
      <vt:lpstr>Научно-технический прогресс</vt:lpstr>
      <vt:lpstr>Доходы, уровень жизни</vt:lpstr>
      <vt:lpstr>Мы очень хотим, чтобы проблемы в окружающей среде решились!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</cp:revision>
  <dcterms:created xsi:type="dcterms:W3CDTF">2013-10-09T17:55:57Z</dcterms:created>
  <dcterms:modified xsi:type="dcterms:W3CDTF">2013-10-09T19:26:11Z</dcterms:modified>
</cp:coreProperties>
</file>