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1AA4F-18EB-4975-83EB-3661979A9653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97F9A-7F45-4400-95D9-3E9631323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42" y="214290"/>
            <a:ext cx="5891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Профили каких звуков нарисованы?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071538" y="1714488"/>
          <a:ext cx="2571768" cy="2272725"/>
        </p:xfrm>
        <a:graphic>
          <a:graphicData uri="http://schemas.openxmlformats.org/presentationml/2006/ole">
            <p:oleObj spid="_x0000_s1027" name="Точечный рисунок" r:id="rId3" imgW="3723810" imgH="3285714" progId="PBrush">
              <p:embed/>
            </p:oleObj>
          </a:graphicData>
        </a:graphic>
      </p:graphicFrame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714488"/>
            <a:ext cx="2608278" cy="22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111486" y="4505934"/>
            <a:ext cx="8867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4110" y="4500570"/>
            <a:ext cx="9685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4282" y="1714488"/>
            <a:ext cx="8715436" cy="28575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71538" y="1928802"/>
            <a:ext cx="1928826" cy="198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32706" y="214290"/>
            <a:ext cx="265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Разгадай ребус.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359406"/>
            <a:ext cx="8306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5568" y="1285860"/>
            <a:ext cx="4619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01747" y="2428868"/>
            <a:ext cx="50994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биология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86182" y="1299977"/>
            <a:ext cx="10166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,,,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54147" y="5197160"/>
            <a:ext cx="490217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экология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32706" y="214290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Составь слово.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1197" y="785794"/>
            <a:ext cx="86485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 Н Р К Н И А О Я А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000240"/>
            <a:ext cx="770133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НАРКОМАНИЯ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30303" y="3643314"/>
            <a:ext cx="668503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ПРОЧИТАЙ ВОПРОС. ОТВЕТЬ НА ВОПРОС.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ГОВОРИ ПРАВИЛЬНО ГЛАВНОЕ СЛОВО.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ГОВОРИ ХОРОШО А, Э.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3174" y="5406110"/>
            <a:ext cx="4828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</a:rPr>
              <a:t>ЧТО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ТАКОЕ ЭКОЛОГИЯ?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51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Точечный рисунок</vt:lpstr>
      <vt:lpstr>Слайд 1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KOSTYA</dc:creator>
  <cp:lastModifiedBy>KOSTYA</cp:lastModifiedBy>
  <cp:revision>4</cp:revision>
  <dcterms:created xsi:type="dcterms:W3CDTF">2012-11-25T14:35:10Z</dcterms:created>
  <dcterms:modified xsi:type="dcterms:W3CDTF">2013-02-08T15:33:08Z</dcterms:modified>
</cp:coreProperties>
</file>