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9CF4E0-E352-4DBD-8763-6D287EB3A424}" type="datetimeFigureOut">
              <a:rPr lang="ru-RU" smtClean="0"/>
              <a:t>21.10.2013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D0A458C-9CCA-4241-ADDB-43D2A09970AD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9CF4E0-E352-4DBD-8763-6D287EB3A424}" type="datetimeFigureOut">
              <a:rPr lang="ru-RU" smtClean="0"/>
              <a:t>21.10.2013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0A458C-9CCA-4241-ADDB-43D2A09970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9CF4E0-E352-4DBD-8763-6D287EB3A424}" type="datetimeFigureOut">
              <a:rPr lang="ru-RU" smtClean="0"/>
              <a:t>21.10.2013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0A458C-9CCA-4241-ADDB-43D2A09970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9CF4E0-E352-4DBD-8763-6D287EB3A424}" type="datetimeFigureOut">
              <a:rPr lang="ru-RU" smtClean="0"/>
              <a:t>21.10.2013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0A458C-9CCA-4241-ADDB-43D2A09970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9CF4E0-E352-4DBD-8763-6D287EB3A424}" type="datetimeFigureOut">
              <a:rPr lang="ru-RU" smtClean="0"/>
              <a:t>21.10.2013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D0A458C-9CCA-4241-ADDB-43D2A09970A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9CF4E0-E352-4DBD-8763-6D287EB3A424}" type="datetimeFigureOut">
              <a:rPr lang="ru-RU" smtClean="0"/>
              <a:t>21.10.2013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D0A458C-9CCA-4241-ADDB-43D2A09970A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9CF4E0-E352-4DBD-8763-6D287EB3A424}" type="datetimeFigureOut">
              <a:rPr lang="ru-RU" smtClean="0"/>
              <a:t>21.10.2013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DD0A458C-9CCA-4241-ADDB-43D2A09970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9CF4E0-E352-4DBD-8763-6D287EB3A424}" type="datetimeFigureOut">
              <a:rPr lang="ru-RU" smtClean="0"/>
              <a:t>21.10.2013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0A458C-9CCA-4241-ADDB-43D2A09970A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9CF4E0-E352-4DBD-8763-6D287EB3A424}" type="datetimeFigureOut">
              <a:rPr lang="ru-RU" smtClean="0"/>
              <a:t>21.10.2013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0A458C-9CCA-4241-ADDB-43D2A09970A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9CF4E0-E352-4DBD-8763-6D287EB3A424}" type="datetimeFigureOut">
              <a:rPr lang="ru-RU" smtClean="0"/>
              <a:t>21.10.2013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D0A458C-9CCA-4241-ADDB-43D2A09970A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9CF4E0-E352-4DBD-8763-6D287EB3A424}" type="datetimeFigureOut">
              <a:rPr lang="ru-RU" smtClean="0"/>
              <a:t>21.10.2013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D0A458C-9CCA-4241-ADDB-43D2A09970A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9CF4E0-E352-4DBD-8763-6D287EB3A424}" type="datetimeFigureOut">
              <a:rPr lang="ru-RU" smtClean="0"/>
              <a:t>21.10.2013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DD0A458C-9CCA-4241-ADDB-43D2A09970AD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8%D1%81%D0%BA%D1%83%D1%81%D1%81%D1%82%D0%B2%D0%BE" TargetMode="External"/><Relationship Id="rId13" Type="http://schemas.openxmlformats.org/officeDocument/2006/relationships/image" Target="../media/image3.jpeg"/><Relationship Id="rId3" Type="http://schemas.openxmlformats.org/officeDocument/2006/relationships/hyperlink" Target="http://ru.wikipedia.org/wiki/%D0%9A%D0%BE%D0%BC%D0%BF%D0%BE%D0%B7%D0%B8%D1%82%D0%BE%D1%80" TargetMode="External"/><Relationship Id="rId7" Type="http://schemas.openxmlformats.org/officeDocument/2006/relationships/hyperlink" Target="http://ru.wikipedia.org/wiki/%D0%93%D0%B8%D0%BC%D0%BD%D0%B0%D0%B7%D0%B8%D1%8F" TargetMode="External"/><Relationship Id="rId12" Type="http://schemas.openxmlformats.org/officeDocument/2006/relationships/hyperlink" Target="http://ru.wikipedia.org/wiki/%D0%9F%D0%B0%D1%80%D0%B8%D0%B6" TargetMode="External"/><Relationship Id="rId2" Type="http://schemas.openxmlformats.org/officeDocument/2006/relationships/hyperlink" Target="http://ru.wikipedia.org/wiki/%D0%A1%D0%B0%D0%BD%D0%BA%D1%82-%D0%9F%D0%B5%D1%82%D0%B5%D1%80%D0%B1%D1%83%D1%80%D0%B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.wikipedia.org/wiki/%D0%95%D0%B2%D1%80%D0%B5%D0%B9" TargetMode="External"/><Relationship Id="rId11" Type="http://schemas.openxmlformats.org/officeDocument/2006/relationships/hyperlink" Target="http://ru.wikipedia.org/wiki/1874_%D0%B3%D0%BE%D0%B4" TargetMode="External"/><Relationship Id="rId5" Type="http://schemas.openxmlformats.org/officeDocument/2006/relationships/hyperlink" Target="http://ru.wikipedia.org/wiki/%D0%A1%D0%B5%D1%80%D0%BE%D0%B2%D0%B0,_%D0%92%D0%B0%D0%BB%D0%B5%D0%BD%D1%82%D0%B8%D0%BD%D0%B0_%D0%A1%D0%B5%D0%BC%D1%91%D0%BD%D0%BE%D0%B2%D0%BD%D0%B0" TargetMode="External"/><Relationship Id="rId10" Type="http://schemas.openxmlformats.org/officeDocument/2006/relationships/hyperlink" Target="http://ru.wikipedia.org/wiki/%D0%9C%D1%8E%D0%BD%D1%85%D0%B5%D0%BD" TargetMode="External"/><Relationship Id="rId4" Type="http://schemas.openxmlformats.org/officeDocument/2006/relationships/hyperlink" Target="http://ru.wikipedia.org/wiki/%D0%A1%D0%B5%D1%80%D0%BE%D0%B2,_%D0%90%D0%BB%D0%B5%D0%BA%D1%81%D0%B0%D0%BD%D0%B4%D1%80_%D0%9D%D0%B8%D0%BA%D0%BE%D0%BB%D0%B0%D0%B5%D0%B2%D0%B8%D1%87_(%D0%BA%D0%BE%D0%BC%D0%BF%D0%BE%D0%B7%D0%B8%D1%82%D0%BE%D1%80)" TargetMode="External"/><Relationship Id="rId9" Type="http://schemas.openxmlformats.org/officeDocument/2006/relationships/hyperlink" Target="http://ru.wikipedia.org/wiki/1871_%D0%B3%D0%BE%D0%B4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7%D0%B8%D1%81%D1%82%D1%8F%D0%BA%D0%BE%D0%B2,_%D0%9F%D0%B0%D0%B2%D0%B5%D0%BB_%D0%9F%D0%B5%D1%82%D1%80%D0%BE%D0%B2%D0%B8%D1%87" TargetMode="External"/><Relationship Id="rId2" Type="http://schemas.openxmlformats.org/officeDocument/2006/relationships/hyperlink" Target="http://ru.wikipedia.org/wiki/%D0%98%D0%BC%D0%BF%D0%B5%D1%80%D0%B0%D1%82%D0%BE%D1%80%D1%81%D0%BA%D0%B0%D1%8F_%D0%90%D0%BA%D0%B0%D0%B4%D0%B5%D0%BC%D0%B8%D1%8F_%D1%85%D1%83%D0%B4%D0%BE%D0%B6%D0%B5%D1%81%D1%82%D0%B2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://ru.wikipedia.org/wiki/1884_%D0%B3%D0%BE%D0%B4" TargetMode="External"/><Relationship Id="rId4" Type="http://schemas.openxmlformats.org/officeDocument/2006/relationships/hyperlink" Target="http://ru.wikipedia.org/wiki/%D0%AD%D1%82%D1%8E%D0%B4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ru.wikipedia.org/wiki/%D0%9C%D0%B0%D1%82%D1%8D,_%D0%92%D0%B0%D1%81%D0%B8%D0%BB%D0%B8%D0%B9_%D0%92%D0%B0%D1%81%D0%B8%D0%BB%D1%8C%D0%B5%D0%B2%D0%B8%D1%87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3%D0%BB%D0%B8%D1%86%D0%B0_%D0%A1%D0%B5%D1%80%D0%BE%D0%B2%D0%B0_(%D0%9C%D0%BE%D1%81%D0%BA%D0%B2%D0%B0)" TargetMode="External"/><Relationship Id="rId2" Type="http://schemas.openxmlformats.org/officeDocument/2006/relationships/hyperlink" Target="http://ru.wikipedia.org/wiki/1928_%D0%B3%D0%BE%D0%B4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ru.wikipedia.org/wiki/%D0%9A%D0%B8%D0%B5%D0%B2" TargetMode="External"/><Relationship Id="rId4" Type="http://schemas.openxmlformats.org/officeDocument/2006/relationships/hyperlink" Target="http://ru.wikipedia.org/wiki/%D0%A1%D0%BE%D0%BA%D0%BE%D0%BB_(%D0%BF%D0%BE%D1%81%D1%91%D0%BB%D0%BE%D0%BA_%D0%B2_%D0%9C%D0%BE%D1%81%D0%BA%D0%B2%D0%B5)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7200" dirty="0" smtClean="0"/>
              <a:t>Серов Валентин Александрович</a:t>
            </a:r>
            <a:endParaRPr lang="ru-RU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5602" name="Picture 2" descr="http://t0.gstatic.com/images?q=tbn:ANd9GcTHcXGYtXcS83A0foMFrvagsTWl-O0BYUiAhp5YPuRTUuopYszFgUMuTO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786058"/>
            <a:ext cx="4277098" cy="378619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0"/>
            <a:ext cx="8401080" cy="6643710"/>
          </a:xfrm>
        </p:spPr>
        <p:txBody>
          <a:bodyPr>
            <a:normAutofit/>
          </a:bodyPr>
          <a:lstStyle/>
          <a:p>
            <a:r>
              <a:rPr lang="ru-RU" dirty="0" smtClean="0"/>
              <a:t>.</a:t>
            </a:r>
            <a:r>
              <a:rPr lang="ru-RU" dirty="0" smtClean="0"/>
              <a:t> Валентин Александрович Серов родился в 1865 году в </a:t>
            </a:r>
            <a:r>
              <a:rPr lang="ru-RU" dirty="0" smtClean="0">
                <a:hlinkClick r:id="rId2" tooltip="Санкт-Петербург"/>
              </a:rPr>
              <a:t>Санкт-Петербурге</a:t>
            </a:r>
            <a:r>
              <a:rPr lang="ru-RU" dirty="0" smtClean="0"/>
              <a:t>, в семье </a:t>
            </a:r>
            <a:r>
              <a:rPr lang="ru-RU" dirty="0" smtClean="0">
                <a:hlinkClick r:id="rId3" tooltip="Композитор"/>
              </a:rPr>
              <a:t>композиторов</a:t>
            </a:r>
            <a:r>
              <a:rPr lang="ru-RU" dirty="0" smtClean="0"/>
              <a:t> </a:t>
            </a:r>
            <a:r>
              <a:rPr lang="ru-RU" dirty="0" smtClean="0">
                <a:hlinkClick r:id="rId4" tooltip="Серов, Александр Николаевич (композитор)"/>
              </a:rPr>
              <a:t>Александра Николаевича Серова</a:t>
            </a:r>
            <a:r>
              <a:rPr lang="ru-RU" dirty="0" smtClean="0"/>
              <a:t> </a:t>
            </a:r>
            <a:r>
              <a:rPr lang="ru-RU" dirty="0" err="1" smtClean="0"/>
              <a:t>и</a:t>
            </a:r>
            <a:r>
              <a:rPr lang="ru-RU" dirty="0" err="1" smtClean="0">
                <a:hlinkClick r:id="rId5" tooltip="Серова, Валентина Семёновна"/>
              </a:rPr>
              <a:t>Валентины</a:t>
            </a:r>
            <a:r>
              <a:rPr lang="ru-RU" dirty="0" smtClean="0">
                <a:hlinkClick r:id="rId5" tooltip="Серова, Валентина Семёновна"/>
              </a:rPr>
              <a:t> Семёновны Серовой</a:t>
            </a:r>
            <a:r>
              <a:rPr lang="ru-RU" dirty="0" smtClean="0"/>
              <a:t> (урождённой Бергман, из крещёной </a:t>
            </a:r>
            <a:r>
              <a:rPr lang="ru-RU" u="sng" dirty="0" smtClean="0">
                <a:hlinkClick r:id="rId6" tooltip="Еврей"/>
              </a:rPr>
              <a:t>еврейской</a:t>
            </a:r>
            <a:r>
              <a:rPr lang="ru-RU" dirty="0" smtClean="0"/>
              <a:t> семьи</a:t>
            </a:r>
            <a:r>
              <a:rPr lang="ru-RU" dirty="0" smtClean="0"/>
              <a:t>).</a:t>
            </a:r>
            <a:r>
              <a:rPr lang="ru-RU" dirty="0" smtClean="0"/>
              <a:t> Валентин Серов начал своё образование в классической </a:t>
            </a:r>
            <a:r>
              <a:rPr lang="ru-RU" dirty="0" smtClean="0">
                <a:hlinkClick r:id="rId7" tooltip="Гимназия"/>
              </a:rPr>
              <a:t>гимназии</a:t>
            </a:r>
            <a:r>
              <a:rPr lang="ru-RU" dirty="0" smtClean="0"/>
              <a:t>, но, пройдя в ней только три низшие класса, покинул её с намерением посвятить себя всецело </a:t>
            </a:r>
            <a:r>
              <a:rPr lang="ru-RU" dirty="0" smtClean="0">
                <a:hlinkClick r:id="rId8" tooltip="Искусство"/>
              </a:rPr>
              <a:t>искусству</a:t>
            </a:r>
            <a:r>
              <a:rPr lang="ru-RU" dirty="0" smtClean="0"/>
              <a:t>. С </a:t>
            </a:r>
            <a:r>
              <a:rPr lang="ru-RU" dirty="0" smtClean="0">
                <a:hlinkClick r:id="rId9" tooltip="1871 год"/>
              </a:rPr>
              <a:t>1871 года</a:t>
            </a:r>
            <a:r>
              <a:rPr lang="ru-RU" dirty="0" smtClean="0"/>
              <a:t> Бергман с сыном живёт в </a:t>
            </a:r>
            <a:r>
              <a:rPr lang="ru-RU" dirty="0" smtClean="0">
                <a:hlinkClick r:id="rId10" tooltip="Мюнхен"/>
              </a:rPr>
              <a:t>Мюнхене</a:t>
            </a:r>
            <a:r>
              <a:rPr lang="ru-RU" dirty="0" smtClean="0"/>
              <a:t>, а с </a:t>
            </a:r>
            <a:r>
              <a:rPr lang="ru-RU" dirty="0" smtClean="0">
                <a:hlinkClick r:id="rId11" tooltip="1874 год"/>
              </a:rPr>
              <a:t>1874 года</a:t>
            </a:r>
            <a:r>
              <a:rPr lang="ru-RU" dirty="0" smtClean="0"/>
              <a:t> — в </a:t>
            </a:r>
            <a:r>
              <a:rPr lang="ru-RU" u="sng" dirty="0" smtClean="0">
                <a:hlinkClick r:id="rId12" tooltip="Париж"/>
              </a:rPr>
              <a:t>Париже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050" name="Picture 2" descr="Автопортрет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2714612" y="1071546"/>
            <a:ext cx="3643338" cy="4719781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20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 1880 году поступил в </a:t>
            </a:r>
            <a:r>
              <a:rPr lang="ru-RU" dirty="0" smtClean="0">
                <a:hlinkClick r:id="rId2" tooltip="Императорская Академия художеств"/>
              </a:rPr>
              <a:t>Императорскую Академию Художеств</a:t>
            </a:r>
            <a:r>
              <a:rPr lang="ru-RU" dirty="0" smtClean="0"/>
              <a:t>. Здесь его главным наставником был </a:t>
            </a:r>
            <a:r>
              <a:rPr lang="ru-RU" dirty="0" smtClean="0">
                <a:hlinkClick r:id="rId3" tooltip="Чистяков, Павел Петрович"/>
              </a:rPr>
              <a:t>П. П. Чистяков</a:t>
            </a:r>
            <a:r>
              <a:rPr lang="ru-RU" dirty="0" smtClean="0"/>
              <a:t>. Получив от Академии малую серебряную медаль за </a:t>
            </a:r>
            <a:r>
              <a:rPr lang="ru-RU" dirty="0" smtClean="0">
                <a:hlinkClick r:id="rId4" tooltip="Этюд"/>
              </a:rPr>
              <a:t>этюд</a:t>
            </a:r>
            <a:r>
              <a:rPr lang="ru-RU" dirty="0" smtClean="0"/>
              <a:t> с натуры, оставил это заведение в </a:t>
            </a:r>
            <a:r>
              <a:rPr lang="ru-RU" dirty="0" smtClean="0">
                <a:hlinkClick r:id="rId5" tooltip="1884 год"/>
              </a:rPr>
              <a:t>1884 году</a:t>
            </a:r>
            <a:r>
              <a:rPr lang="ru-RU" dirty="0" smtClean="0"/>
              <a:t> и с того времени начал работать самостоятельно, всё более и более совершенствуясь в живописи, преимущественно портретной. В 1884 году в Абрамцеве создал одно из первых своих значительных произведений — портрет Л. А. </a:t>
            </a:r>
            <a:r>
              <a:rPr lang="ru-RU" dirty="0" err="1" smtClean="0"/>
              <a:t>Мамонто</a:t>
            </a:r>
            <a:endParaRPr lang="ru-RU" dirty="0"/>
          </a:p>
        </p:txBody>
      </p:sp>
      <p:pic>
        <p:nvPicPr>
          <p:cNvPr id="1026" name="Picture 2" descr="http://t1.gstatic.com/images?q=tbn:ANd9GcQfMOsQYW6gTjwn_Kv7ah-SUvU5o0VKRrJnDg1ESeDEv_BSRVh0Rd33HRL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643174" y="571480"/>
            <a:ext cx="4429156" cy="5920164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1899 г Серовым была выполнена одна из лучших его работ, картина "Дети". На ней изображены сыновья художника Саша (справа) и Юра стоящие на балконе дачи </a:t>
            </a:r>
            <a:r>
              <a:rPr lang="ru-RU" dirty="0" smtClean="0">
                <a:hlinkClick r:id="rId2" tooltip="Матэ, Василий Васильевич"/>
              </a:rPr>
              <a:t>Вас. </a:t>
            </a:r>
            <a:r>
              <a:rPr lang="ru-RU" dirty="0" err="1" smtClean="0">
                <a:hlinkClick r:id="rId2" tooltip="Матэ, Василий Васильевич"/>
              </a:rPr>
              <a:t>Матэ</a:t>
            </a:r>
            <a:r>
              <a:rPr lang="ru-RU" dirty="0" smtClean="0"/>
              <a:t> в </a:t>
            </a:r>
            <a:r>
              <a:rPr lang="ru-RU" dirty="0" err="1" smtClean="0"/>
              <a:t>Зеленогорске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28674" name="Picture 2" descr="художник Серов, Дети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0"/>
            <a:ext cx="4838700" cy="6667500"/>
          </a:xfrm>
          <a:prstGeom prst="rect">
            <a:avLst/>
          </a:prstGeom>
          <a:noFill/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Именем художника в </a:t>
            </a:r>
            <a:r>
              <a:rPr lang="ru-RU" dirty="0" smtClean="0">
                <a:hlinkClick r:id="rId2" tooltip="1928 год"/>
              </a:rPr>
              <a:t>1928 году</a:t>
            </a:r>
            <a:r>
              <a:rPr lang="ru-RU" dirty="0" smtClean="0"/>
              <a:t> названа </a:t>
            </a:r>
            <a:r>
              <a:rPr lang="ru-RU" dirty="0" smtClean="0">
                <a:hlinkClick r:id="rId3" tooltip="Улица Серова (Москва)"/>
              </a:rPr>
              <a:t>улица</a:t>
            </a:r>
            <a:r>
              <a:rPr lang="ru-RU" dirty="0" smtClean="0"/>
              <a:t> в посёлке художников «</a:t>
            </a:r>
            <a:r>
              <a:rPr lang="ru-RU" dirty="0" smtClean="0">
                <a:hlinkClick r:id="rId4" tooltip="Сокол (посёлок в Москве)"/>
              </a:rPr>
              <a:t>Сокол</a:t>
            </a:r>
            <a:r>
              <a:rPr lang="ru-RU" dirty="0" smtClean="0"/>
              <a:t>» в </a:t>
            </a:r>
            <a:r>
              <a:rPr lang="ru-RU" dirty="0" smtClean="0"/>
              <a:t>Москве.</a:t>
            </a:r>
            <a:endParaRPr lang="ru-RU" dirty="0" smtClean="0"/>
          </a:p>
          <a:p>
            <a:r>
              <a:rPr lang="ru-RU" dirty="0" smtClean="0"/>
              <a:t>Также в честь художника названа одна из улиц </a:t>
            </a:r>
            <a:r>
              <a:rPr lang="ru-RU" dirty="0" smtClean="0">
                <a:hlinkClick r:id="rId5" tooltip="Киев"/>
              </a:rPr>
              <a:t>Киева</a:t>
            </a:r>
            <a:r>
              <a:rPr lang="ru-RU" dirty="0" smtClean="0"/>
              <a:t> в жилом массиве </a:t>
            </a:r>
            <a:r>
              <a:rPr lang="ru-RU" dirty="0" err="1" smtClean="0"/>
              <a:t>Воскресенка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strips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19</TotalTime>
  <Words>51</Words>
  <Application>Microsoft Office PowerPoint</Application>
  <PresentationFormat>Экран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Литейная</vt:lpstr>
      <vt:lpstr>Серов Валентин Александрович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Серов Валентин Александрович</dc:title>
  <dc:creator>Админ</dc:creator>
  <cp:lastModifiedBy>Админ</cp:lastModifiedBy>
  <cp:revision>2</cp:revision>
  <dcterms:created xsi:type="dcterms:W3CDTF">2013-10-21T06:27:35Z</dcterms:created>
  <dcterms:modified xsi:type="dcterms:W3CDTF">2013-10-21T06:47:04Z</dcterms:modified>
</cp:coreProperties>
</file>