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72" r:id="rId6"/>
    <p:sldId id="260" r:id="rId7"/>
    <p:sldId id="261" r:id="rId8"/>
    <p:sldId id="262" r:id="rId9"/>
    <p:sldId id="266" r:id="rId10"/>
    <p:sldId id="273" r:id="rId11"/>
    <p:sldId id="263" r:id="rId12"/>
    <p:sldId id="267" r:id="rId13"/>
    <p:sldId id="264" r:id="rId14"/>
    <p:sldId id="265" r:id="rId15"/>
    <p:sldId id="268" r:id="rId16"/>
    <p:sldId id="269" r:id="rId17"/>
    <p:sldId id="270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8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31" d="100"/>
          <a:sy n="31" d="100"/>
        </p:scale>
        <p:origin x="-2154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C9DA30-A57B-4641-BFB3-5E0D2FC2E4F8}" type="datetimeFigureOut">
              <a:rPr lang="ru-RU" smtClean="0"/>
              <a:pPr/>
              <a:t>21.01.2013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6C2B9-72F4-4DFB-8E2E-216FB21E1B3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6C2B9-72F4-4DFB-8E2E-216FB21E1B3B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6E3CE2-CA1E-435D-8B6B-A1947258AA13}" type="datetimeFigureOut">
              <a:rPr lang="ru-RU" smtClean="0"/>
              <a:pPr/>
              <a:t>21.01.2013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645F67-E47F-4CF0-827E-01C7882306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6E3CE2-CA1E-435D-8B6B-A1947258AA13}" type="datetimeFigureOut">
              <a:rPr lang="ru-RU" smtClean="0"/>
              <a:pPr/>
              <a:t>21.01.2013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645F67-E47F-4CF0-827E-01C7882306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6E3CE2-CA1E-435D-8B6B-A1947258AA13}" type="datetimeFigureOut">
              <a:rPr lang="ru-RU" smtClean="0"/>
              <a:pPr/>
              <a:t>21.01.2013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645F67-E47F-4CF0-827E-01C7882306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6E3CE2-CA1E-435D-8B6B-A1947258AA13}" type="datetimeFigureOut">
              <a:rPr lang="ru-RU" smtClean="0"/>
              <a:pPr/>
              <a:t>21.01.2013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645F67-E47F-4CF0-827E-01C7882306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6E3CE2-CA1E-435D-8B6B-A1947258AA13}" type="datetimeFigureOut">
              <a:rPr lang="ru-RU" smtClean="0"/>
              <a:pPr/>
              <a:t>21.01.2013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645F67-E47F-4CF0-827E-01C7882306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6E3CE2-CA1E-435D-8B6B-A1947258AA13}" type="datetimeFigureOut">
              <a:rPr lang="ru-RU" smtClean="0"/>
              <a:pPr/>
              <a:t>21.01.2013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645F67-E47F-4CF0-827E-01C7882306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6E3CE2-CA1E-435D-8B6B-A1947258AA13}" type="datetimeFigureOut">
              <a:rPr lang="ru-RU" smtClean="0"/>
              <a:pPr/>
              <a:t>21.01.2013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645F67-E47F-4CF0-827E-01C7882306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6E3CE2-CA1E-435D-8B6B-A1947258AA13}" type="datetimeFigureOut">
              <a:rPr lang="ru-RU" smtClean="0"/>
              <a:pPr/>
              <a:t>21.01.2013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645F67-E47F-4CF0-827E-01C7882306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6E3CE2-CA1E-435D-8B6B-A1947258AA13}" type="datetimeFigureOut">
              <a:rPr lang="ru-RU" smtClean="0"/>
              <a:pPr/>
              <a:t>21.01.2013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645F67-E47F-4CF0-827E-01C7882306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6E3CE2-CA1E-435D-8B6B-A1947258AA13}" type="datetimeFigureOut">
              <a:rPr lang="ru-RU" smtClean="0"/>
              <a:pPr/>
              <a:t>21.01.2013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645F67-E47F-4CF0-827E-01C7882306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6E3CE2-CA1E-435D-8B6B-A1947258AA13}" type="datetimeFigureOut">
              <a:rPr lang="ru-RU" smtClean="0"/>
              <a:pPr/>
              <a:t>21.01.2013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645F67-E47F-4CF0-827E-01C78823063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46E3CE2-CA1E-435D-8B6B-A1947258AA13}" type="datetimeFigureOut">
              <a:rPr lang="ru-RU" smtClean="0"/>
              <a:pPr/>
              <a:t>21.01.2013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645F67-E47F-4CF0-827E-01C78823063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yandsearch?text=%D0%BD%D0%B0%D1%80%D0%BA%D0%BE%D0%BC%D0%B0%D0%BD%D0%B8%D1%8F%20%D0%B2%20%D0%BA%D0%B0%D1%80%D1%82%D0%B8%D0%BD%D0%BA%D0%B0%D1%85&amp;noreask=1&amp;img_url=http://allcrimea.net/news/themes/big/1165846173.jpg&amp;pos=8&amp;rpt=simage&amp;lr=213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4" Type="http://schemas.openxmlformats.org/officeDocument/2006/relationships/image" Target="../media/image9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yandsearch?p=9&amp;text=%D0%BD%D0%B0%D1%80%D0%BA%D0%BE%D0%BC%D0%B0%D0%BD%D0%B8%D1%8F%20%D0%B2%20%D0%BA%D0%B0%D1%80%D1%82%D0%B8%D0%BD%D0%BA%D0%B0%D1%85&amp;noreask=1&amp;img_url=http://www.imageholder.ru/kf2011/bb856079f611_768C/image.png&amp;pos=288&amp;rpt=simage&amp;lr=213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5400" dirty="0" smtClean="0"/>
              <a:t>ВЫБОР ЗА ТОБОЙ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Сценарий классного часа</a:t>
            </a:r>
          </a:p>
          <a:p>
            <a:r>
              <a:rPr lang="ru-RU" dirty="0" smtClean="0"/>
              <a:t>Автор </a:t>
            </a:r>
            <a:r>
              <a:rPr lang="ru-RU" dirty="0" err="1" smtClean="0"/>
              <a:t>Шишелова</a:t>
            </a:r>
            <a:r>
              <a:rPr lang="ru-RU" dirty="0" smtClean="0"/>
              <a:t> Э.П.</a:t>
            </a:r>
            <a:endParaRPr lang="ru-RU" dirty="0"/>
          </a:p>
        </p:txBody>
      </p:sp>
    </p:spTree>
    <p:custDataLst>
      <p:tags r:id="rId1"/>
    </p:custDataLst>
  </p:cSld>
  <p:clrMapOvr>
    <a:masterClrMapping/>
  </p:clrMapOvr>
  <p:transition advTm="1726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://novostivl.ru/files/files/73/19573.jpg"/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476673"/>
            <a:ext cx="2952329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kontury.info/_pu/0/49107685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27984" y="476672"/>
            <a:ext cx="4010025" cy="267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kk.convdocs.org/pars_docs/refs/22/21869/21869_html_m4c31344c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7544" y="2852936"/>
            <a:ext cx="3024336" cy="3159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pics.livejournal.com/klim_vo/pic/0006t849/s640x480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779912" y="3212976"/>
            <a:ext cx="4226049" cy="2778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ОНИ ТОЖЕ ТАК ДУМАЛИ</a:t>
            </a:r>
            <a:endParaRPr lang="ru-RU" dirty="0">
              <a:solidFill>
                <a:srgbClr val="FF0000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advTm="1126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Из дневника Маши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Хорошо что удалось раздобыть денег на дозу. </a:t>
            </a:r>
          </a:p>
          <a:p>
            <a:r>
              <a:rPr lang="ru-RU" dirty="0" smtClean="0"/>
              <a:t>Я стащила кольцо у матери… </a:t>
            </a:r>
          </a:p>
          <a:p>
            <a:r>
              <a:rPr lang="ru-RU" dirty="0" smtClean="0"/>
              <a:t>Надеюсь, родители не обнаружат пропажи денег из дома.</a:t>
            </a:r>
          </a:p>
          <a:p>
            <a:pPr>
              <a:buNone/>
            </a:pPr>
            <a:r>
              <a:rPr lang="ru-RU" dirty="0" smtClean="0"/>
              <a:t>Сегодня у меня деньги на дозу есть, завтра тоже,</a:t>
            </a:r>
          </a:p>
          <a:p>
            <a:pPr>
              <a:buNone/>
            </a:pPr>
            <a:r>
              <a:rPr lang="ru-RU" dirty="0" smtClean="0"/>
              <a:t> а послезавтра…</a:t>
            </a:r>
          </a:p>
          <a:p>
            <a:pPr>
              <a:buNone/>
            </a:pPr>
            <a:r>
              <a:rPr lang="ru-RU" dirty="0" smtClean="0"/>
              <a:t>Надо что-то делать…</a:t>
            </a:r>
          </a:p>
          <a:p>
            <a:pPr>
              <a:buNone/>
            </a:pPr>
            <a:r>
              <a:rPr lang="ru-RU" dirty="0" smtClean="0"/>
              <a:t>КРОМЕ НАРКОТИКОВ МНЕ НИЧЕГО НЕ НАДО.</a:t>
            </a:r>
            <a:endParaRPr lang="ru-RU" dirty="0"/>
          </a:p>
        </p:txBody>
      </p:sp>
      <p:pic>
        <p:nvPicPr>
          <p:cNvPr id="4" name="Рисунок 3" descr="Фотографии наркоманок до и после"/>
          <p:cNvPicPr/>
          <p:nvPr/>
        </p:nvPicPr>
        <p:blipFill>
          <a:blip r:embed="rId3" cstate="print"/>
          <a:srcRect t="-2857" r="50400"/>
          <a:stretch>
            <a:fillRect/>
          </a:stretch>
        </p:blipFill>
        <p:spPr bwMode="auto">
          <a:xfrm>
            <a:off x="7740352" y="4941168"/>
            <a:ext cx="922040" cy="12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 advTm="3006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Шприц был ВИЧ -инфицированным</a:t>
            </a:r>
            <a:endParaRPr lang="ru-RU" dirty="0"/>
          </a:p>
        </p:txBody>
      </p:sp>
      <p:pic>
        <p:nvPicPr>
          <p:cNvPr id="4" name="Содержимое 3" descr="http://im8-tub-ru.yandex.net/i?id=602611502-13-72&amp;n=21">
            <a:hlinkClick r:id="rId3" tgtFrame="&quot;_blank&quot;"/>
          </p:cNvPr>
          <p:cNvPicPr>
            <a:picLocks noGrp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71600" y="620688"/>
            <a:ext cx="7560839" cy="432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 advTm="2344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373216"/>
            <a:ext cx="8183880" cy="108012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Не заметили, что их дочь, хоть и казалась живой, уже умерла </a:t>
            </a:r>
            <a:endParaRPr lang="ru-RU" dirty="0"/>
          </a:p>
        </p:txBody>
      </p:sp>
      <p:pic>
        <p:nvPicPr>
          <p:cNvPr id="5" name="Содержимое 4" descr="Фотографии наркоманок до и после"/>
          <p:cNvPicPr>
            <a:picLocks noGrp="1"/>
          </p:cNvPicPr>
          <p:nvPr>
            <p:ph idx="1"/>
          </p:nvPr>
        </p:nvPicPr>
        <p:blipFill>
          <a:blip r:embed="rId3" cstate="print"/>
          <a:srcRect l="49600"/>
          <a:stretch>
            <a:fillRect/>
          </a:stretch>
        </p:blipFill>
        <p:spPr bwMode="auto">
          <a:xfrm>
            <a:off x="2339752" y="548680"/>
            <a:ext cx="4464496" cy="4752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 advTm="2254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Из дневника Маши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Сейчас я не принимаю наркотики, </a:t>
            </a:r>
          </a:p>
          <a:p>
            <a:pPr>
              <a:buNone/>
            </a:pPr>
            <a:r>
              <a:rPr lang="ru-RU" dirty="0" smtClean="0"/>
              <a:t>но всё равно уже поздно…</a:t>
            </a:r>
          </a:p>
          <a:p>
            <a:pPr>
              <a:buNone/>
            </a:pPr>
            <a:r>
              <a:rPr lang="ru-RU" dirty="0" smtClean="0"/>
              <a:t> Я МЕРТВА…</a:t>
            </a:r>
          </a:p>
          <a:p>
            <a:pPr>
              <a:buNone/>
            </a:pPr>
            <a:r>
              <a:rPr lang="ru-RU" dirty="0" smtClean="0"/>
              <a:t> Мне страшно…</a:t>
            </a:r>
          </a:p>
          <a:p>
            <a:pPr>
              <a:buNone/>
            </a:pPr>
            <a:r>
              <a:rPr lang="ru-RU" dirty="0" smtClean="0"/>
              <a:t> Я…</a:t>
            </a:r>
          </a:p>
          <a:p>
            <a:pPr>
              <a:buNone/>
            </a:pPr>
            <a:r>
              <a:rPr lang="ru-RU" dirty="0" smtClean="0"/>
              <a:t>Я хочу жить…</a:t>
            </a:r>
          </a:p>
          <a:p>
            <a:pPr>
              <a:buNone/>
            </a:pPr>
            <a:r>
              <a:rPr lang="ru-RU" dirty="0" smtClean="0"/>
              <a:t> моя бедная мама… она поседела за один день,</a:t>
            </a:r>
          </a:p>
          <a:p>
            <a:pPr>
              <a:buNone/>
            </a:pPr>
            <a:r>
              <a:rPr lang="ru-RU" dirty="0" smtClean="0"/>
              <a:t> а отец попал в больницу с инфарктом…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 descr="Фотографии наркоманок до и после"/>
          <p:cNvPicPr/>
          <p:nvPr/>
        </p:nvPicPr>
        <p:blipFill>
          <a:blip r:embed="rId3" cstate="print"/>
          <a:srcRect t="-2857" r="50400"/>
          <a:stretch>
            <a:fillRect/>
          </a:stretch>
        </p:blipFill>
        <p:spPr bwMode="auto">
          <a:xfrm>
            <a:off x="6516216" y="4941168"/>
            <a:ext cx="922040" cy="12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Фотографии наркоманок до и после"/>
          <p:cNvPicPr/>
          <p:nvPr/>
        </p:nvPicPr>
        <p:blipFill>
          <a:blip r:embed="rId3" cstate="print"/>
          <a:srcRect l="49600"/>
          <a:stretch>
            <a:fillRect/>
          </a:stretch>
        </p:blipFill>
        <p:spPr bwMode="auto">
          <a:xfrm>
            <a:off x="7452320" y="5013176"/>
            <a:ext cx="936104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 advTm="2681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vladnews.ru/uploads/akimov/170211/narkotiki01_b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548680"/>
            <a:ext cx="7272807" cy="4536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085184"/>
            <a:ext cx="8183880" cy="94985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Под могильной плитою мечтанья его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482824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FFC000"/>
                </a:solidFill>
              </a:rPr>
              <a:t>Он хотел научиться как птица летать,</a:t>
            </a:r>
          </a:p>
          <a:p>
            <a:pPr>
              <a:buNone/>
            </a:pPr>
            <a:r>
              <a:rPr lang="ru-RU" dirty="0" smtClean="0">
                <a:solidFill>
                  <a:srgbClr val="FFC000"/>
                </a:solidFill>
              </a:rPr>
              <a:t>Всю Вселенную разом хотел он обнять.</a:t>
            </a:r>
          </a:p>
          <a:p>
            <a:pPr>
              <a:buNone/>
            </a:pPr>
            <a:r>
              <a:rPr lang="ru-RU" dirty="0" smtClean="0">
                <a:solidFill>
                  <a:srgbClr val="FFC000"/>
                </a:solidFill>
              </a:rPr>
              <a:t>Он хотел, как и все, научиться любить,</a:t>
            </a:r>
          </a:p>
          <a:p>
            <a:pPr>
              <a:buNone/>
            </a:pPr>
            <a:r>
              <a:rPr lang="ru-RU" dirty="0" smtClean="0">
                <a:solidFill>
                  <a:srgbClr val="FFC000"/>
                </a:solidFill>
              </a:rPr>
              <a:t>Он хотел для любимой </a:t>
            </a:r>
          </a:p>
          <a:p>
            <a:pPr>
              <a:buNone/>
            </a:pPr>
            <a:r>
              <a:rPr lang="ru-RU" dirty="0" smtClean="0">
                <a:solidFill>
                  <a:srgbClr val="FFC000"/>
                </a:solidFill>
              </a:rPr>
              <a:t>единственным быть.</a:t>
            </a:r>
          </a:p>
          <a:p>
            <a:pPr>
              <a:buNone/>
            </a:pPr>
            <a:r>
              <a:rPr lang="ru-RU" dirty="0" smtClean="0">
                <a:solidFill>
                  <a:srgbClr val="FFC000"/>
                </a:solidFill>
              </a:rPr>
              <a:t>Только слишком беспечно </a:t>
            </a:r>
          </a:p>
          <a:p>
            <a:pPr>
              <a:buNone/>
            </a:pPr>
            <a:r>
              <a:rPr lang="ru-RU" dirty="0" smtClean="0">
                <a:solidFill>
                  <a:srgbClr val="FFC000"/>
                </a:solidFill>
              </a:rPr>
              <a:t>и слишком легко</a:t>
            </a:r>
          </a:p>
          <a:p>
            <a:pPr>
              <a:buNone/>
            </a:pPr>
            <a:r>
              <a:rPr lang="ru-RU" dirty="0" smtClean="0">
                <a:solidFill>
                  <a:srgbClr val="FFC000"/>
                </a:solidFill>
              </a:rPr>
              <a:t>В свою вену иглу он вонзил глубоко.</a:t>
            </a:r>
          </a:p>
          <a:p>
            <a:pPr>
              <a:buNone/>
            </a:pPr>
            <a:r>
              <a:rPr lang="ru-RU" dirty="0" smtClean="0">
                <a:solidFill>
                  <a:srgbClr val="FFC000"/>
                </a:solidFill>
              </a:rPr>
              <a:t>Взять от жизни не смог он, увы, ничего.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  <p:custDataLst>
      <p:tags r:id="rId1"/>
    </p:custDataLst>
  </p:cSld>
  <p:clrMapOvr>
    <a:masterClrMapping/>
  </p:clrMapOvr>
  <p:transition advTm="3981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76672"/>
            <a:ext cx="8183880" cy="555836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pic>
        <p:nvPicPr>
          <p:cNvPr id="4" name="Рисунок 3" descr="наркомания в картинках, последствия наркомании фото, картинки против наркомании, картинки на тему наркомания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620688"/>
            <a:ext cx="7992888" cy="5472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22698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76672"/>
            <a:ext cx="8183880" cy="555836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162344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pic>
        <p:nvPicPr>
          <p:cNvPr id="4" name="Рисунок 3" descr="http://www.amic.ru/images/gallery_11-2011/640.333_105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476672"/>
            <a:ext cx="8352928" cy="5688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7956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 200 миллионов наркоманов.</a:t>
            </a:r>
            <a:br>
              <a:rPr lang="ru-RU" dirty="0" smtClean="0"/>
            </a:br>
            <a:r>
              <a:rPr lang="ru-RU" dirty="0" smtClean="0"/>
              <a:t>       </a:t>
            </a:r>
            <a:r>
              <a:rPr lang="ru-RU" dirty="0" smtClean="0">
                <a:solidFill>
                  <a:srgbClr val="FF0000"/>
                </a:solidFill>
              </a:rPr>
              <a:t>ПОРА ОСТАНОВИТЬСЯ!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Сегодня в мире насчитывается около 200 миллионов человек, страдающих наркоманией.</a:t>
            </a:r>
          </a:p>
          <a:p>
            <a:r>
              <a:rPr lang="ru-RU" dirty="0" smtClean="0"/>
              <a:t>Это армия инвалидов в физическом и моральном отношении превосходит количество людей, ставших инвалидами во Второй мировой войне.</a:t>
            </a:r>
          </a:p>
          <a:p>
            <a:endParaRPr lang="ru-RU" dirty="0"/>
          </a:p>
        </p:txBody>
      </p:sp>
    </p:spTree>
    <p:custDataLst>
      <p:tags r:id="rId1"/>
    </p:custDataLst>
  </p:cSld>
  <p:clrMapOvr>
    <a:masterClrMapping/>
  </p:clrMapOvr>
  <p:transition advTm="22385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373216"/>
            <a:ext cx="8183880" cy="66182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Сегодня Мария стала студенткой</a:t>
            </a:r>
            <a:endParaRPr lang="ru-RU" dirty="0"/>
          </a:p>
        </p:txBody>
      </p:sp>
      <p:pic>
        <p:nvPicPr>
          <p:cNvPr id="4" name="Содержимое 3" descr="Фотографии наркоманок до и после"/>
          <p:cNvPicPr>
            <a:picLocks noGrp="1"/>
          </p:cNvPicPr>
          <p:nvPr>
            <p:ph idx="1"/>
          </p:nvPr>
        </p:nvPicPr>
        <p:blipFill>
          <a:blip r:embed="rId3" cstate="print"/>
          <a:srcRect t="-2857" r="50400"/>
          <a:stretch>
            <a:fillRect/>
          </a:stretch>
        </p:blipFill>
        <p:spPr bwMode="auto">
          <a:xfrm>
            <a:off x="2411760" y="404664"/>
            <a:ext cx="4032447" cy="504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 advTm="28252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Из дневника Маши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i="1" dirty="0" smtClean="0"/>
              <a:t>Я такая счастливая! </a:t>
            </a:r>
          </a:p>
          <a:p>
            <a:pPr>
              <a:buNone/>
            </a:pPr>
            <a:r>
              <a:rPr lang="ru-RU" i="1" dirty="0" smtClean="0"/>
              <a:t>Тот парень, который мне понравился на линейке 1 сентября, пригласил меня на свидание.</a:t>
            </a:r>
          </a:p>
          <a:p>
            <a:pPr>
              <a:buNone/>
            </a:pPr>
            <a:r>
              <a:rPr lang="ru-RU" i="1" dirty="0" smtClean="0"/>
              <a:t>Завтра, в 6 часов вечера!</a:t>
            </a:r>
            <a:endParaRPr lang="ru-RU" i="1" dirty="0"/>
          </a:p>
        </p:txBody>
      </p:sp>
      <p:pic>
        <p:nvPicPr>
          <p:cNvPr id="5" name="Рисунок 4" descr="Фотографии наркоманок до и после"/>
          <p:cNvPicPr/>
          <p:nvPr/>
        </p:nvPicPr>
        <p:blipFill>
          <a:blip r:embed="rId4" cstate="print"/>
          <a:srcRect t="-2857" r="50400"/>
          <a:stretch>
            <a:fillRect/>
          </a:stretch>
        </p:blipFill>
        <p:spPr bwMode="auto">
          <a:xfrm>
            <a:off x="7740352" y="4941168"/>
            <a:ext cx="922040" cy="12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 advTm="1522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581128"/>
            <a:ext cx="8183880" cy="145391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Маша не знала, что Дима,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её возлюбленный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НАРКОМАН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 descr="http://im8-tub-ru.yandex.net/i?id=76993581-15-72&amp;n=21">
            <a:hlinkClick r:id="rId3" tgtFrame="&quot;_blank&quot;"/>
          </p:cNvPr>
          <p:cNvPicPr>
            <a:picLocks noGrp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55776" y="620688"/>
            <a:ext cx="4176464" cy="3888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 advTm="1979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Из дневника Маши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Сегодня мы были на дискотеке. </a:t>
            </a:r>
          </a:p>
          <a:p>
            <a:pPr>
              <a:buNone/>
            </a:pPr>
            <a:r>
              <a:rPr lang="ru-RU" dirty="0" smtClean="0"/>
              <a:t>Дима курил и предложил сигарету мне. </a:t>
            </a:r>
          </a:p>
          <a:p>
            <a:pPr>
              <a:buNone/>
            </a:pPr>
            <a:r>
              <a:rPr lang="ru-RU" dirty="0" smtClean="0"/>
              <a:t>Я сделала пару затяжек и ощутила головокружение… </a:t>
            </a:r>
          </a:p>
          <a:p>
            <a:pPr>
              <a:buNone/>
            </a:pPr>
            <a:r>
              <a:rPr lang="ru-RU" dirty="0" smtClean="0"/>
              <a:t>и … время остановилось. </a:t>
            </a:r>
          </a:p>
          <a:p>
            <a:pPr>
              <a:buNone/>
            </a:pPr>
            <a:r>
              <a:rPr lang="ru-RU" dirty="0" smtClean="0"/>
              <a:t>Секунды протекали и капали в вечность… </a:t>
            </a:r>
          </a:p>
          <a:p>
            <a:pPr>
              <a:buNone/>
            </a:pPr>
            <a:r>
              <a:rPr lang="ru-RU" dirty="0" smtClean="0"/>
              <a:t>все чувства обострились…</a:t>
            </a:r>
          </a:p>
          <a:p>
            <a:pPr>
              <a:buNone/>
            </a:pPr>
            <a:r>
              <a:rPr lang="ru-RU" dirty="0" smtClean="0"/>
              <a:t>А сейчас в моей душе опустошение…</a:t>
            </a:r>
          </a:p>
          <a:p>
            <a:pPr>
              <a:buNone/>
            </a:pPr>
            <a:r>
              <a:rPr lang="ru-RU" dirty="0" smtClean="0"/>
              <a:t>Я ХОЧУ ЗАКУРИТЬ.</a:t>
            </a:r>
          </a:p>
          <a:p>
            <a:pPr>
              <a:buNone/>
            </a:pPr>
            <a:r>
              <a:rPr lang="ru-RU" dirty="0" smtClean="0"/>
              <a:t> Видимо, это была не простая сигарета. </a:t>
            </a:r>
          </a:p>
          <a:p>
            <a:pPr>
              <a:buNone/>
            </a:pPr>
            <a:r>
              <a:rPr lang="ru-RU" dirty="0" smtClean="0"/>
              <a:t>Нет, не буду…</a:t>
            </a:r>
          </a:p>
          <a:p>
            <a:pPr>
              <a:buNone/>
            </a:pPr>
            <a:r>
              <a:rPr lang="ru-RU" dirty="0" smtClean="0"/>
              <a:t>Но ведь с одного раза ничего не будет… </a:t>
            </a:r>
          </a:p>
          <a:p>
            <a:endParaRPr lang="ru-RU" dirty="0"/>
          </a:p>
        </p:txBody>
      </p:sp>
      <p:pic>
        <p:nvPicPr>
          <p:cNvPr id="4" name="Рисунок 3" descr="Фотографии наркоманок до и после"/>
          <p:cNvPicPr/>
          <p:nvPr/>
        </p:nvPicPr>
        <p:blipFill>
          <a:blip r:embed="rId3" cstate="print"/>
          <a:srcRect t="-2857" r="50400"/>
          <a:stretch>
            <a:fillRect/>
          </a:stretch>
        </p:blipFill>
        <p:spPr bwMode="auto">
          <a:xfrm>
            <a:off x="7740352" y="4941168"/>
            <a:ext cx="922040" cy="12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 advTm="4374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Действие наркотиков на психику человека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Резко сужается круг интересов</a:t>
            </a:r>
          </a:p>
          <a:p>
            <a:r>
              <a:rPr lang="ru-RU" dirty="0" smtClean="0"/>
              <a:t>Падает морально – этический уровень</a:t>
            </a:r>
          </a:p>
          <a:p>
            <a:r>
              <a:rPr lang="ru-RU" dirty="0" smtClean="0"/>
              <a:t>Мышление теряет логическую связь, появляются элементы бреда</a:t>
            </a:r>
          </a:p>
          <a:p>
            <a:r>
              <a:rPr lang="ru-RU" dirty="0" smtClean="0"/>
              <a:t>Развивается рассеянность и забывчивость, переходящая в глубокую потерю памяти</a:t>
            </a:r>
          </a:p>
          <a:p>
            <a:r>
              <a:rPr lang="ru-RU" dirty="0" smtClean="0"/>
              <a:t>Определяющими чертами становятся злобность, грубость, жестокость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custDataLst>
      <p:tags r:id="rId1"/>
    </p:custDataLst>
  </p:cSld>
  <p:clrMapOvr>
    <a:masterClrMapping/>
  </p:clrMapOvr>
  <p:transition advTm="4159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Из дневника Маши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Чтобы удержать Диму, я готова на всё. </a:t>
            </a:r>
          </a:p>
          <a:p>
            <a:pPr>
              <a:buNone/>
            </a:pPr>
            <a:r>
              <a:rPr lang="ru-RU" dirty="0" smtClean="0"/>
              <a:t>Недавно мне предложили попробовать наркотик через шприц.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Укол… теряешь сознание…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Какой прекрасный сон, яркий</a:t>
            </a:r>
            <a:r>
              <a:rPr lang="ru-RU" dirty="0" smtClean="0"/>
              <a:t>…</a:t>
            </a:r>
          </a:p>
          <a:p>
            <a:pPr>
              <a:buNone/>
            </a:pPr>
            <a:r>
              <a:rPr lang="ru-RU" dirty="0" smtClean="0"/>
              <a:t>Ни о чем не думаешь…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Надо еще раз попробовать…</a:t>
            </a:r>
          </a:p>
          <a:p>
            <a:pPr>
              <a:buNone/>
            </a:pPr>
            <a:r>
              <a:rPr lang="ru-RU" dirty="0" smtClean="0"/>
              <a:t>Надо достать наркотик.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Фотографии наркоманок до и после"/>
          <p:cNvPicPr/>
          <p:nvPr/>
        </p:nvPicPr>
        <p:blipFill>
          <a:blip r:embed="rId3" cstate="print"/>
          <a:srcRect t="-2857" r="50400"/>
          <a:stretch>
            <a:fillRect/>
          </a:stretch>
        </p:blipFill>
        <p:spPr bwMode="auto">
          <a:xfrm>
            <a:off x="7740352" y="4941168"/>
            <a:ext cx="922040" cy="12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 advTm="2449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www.demotivatorz.ru/uploads/posts/2011-08/narkomaniya-_1314269521599_demotivatorz.ru.jpg"/>
          <p:cNvPicPr/>
          <p:nvPr/>
        </p:nvPicPr>
        <p:blipFill>
          <a:blip r:embed="rId3" cstate="print"/>
          <a:srcRect l="11089" t="11321" r="12942" b="23628"/>
          <a:stretch>
            <a:fillRect/>
          </a:stretch>
        </p:blipFill>
        <p:spPr bwMode="auto">
          <a:xfrm>
            <a:off x="2411760" y="620688"/>
            <a:ext cx="5256584" cy="4032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6600" dirty="0" smtClean="0"/>
              <a:t>       </a:t>
            </a:r>
            <a:r>
              <a:rPr lang="ru-RU" sz="6600" dirty="0" smtClean="0">
                <a:solidFill>
                  <a:srgbClr val="FF0000"/>
                </a:solidFill>
              </a:rPr>
              <a:t>СТОП!</a:t>
            </a:r>
            <a:endParaRPr lang="ru-RU" sz="6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Первый наркотик  - бесплатно,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Потом наркоман заплатит сполна.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Каждый ваш шаг к наркотикам – последний</a:t>
            </a:r>
            <a:r>
              <a:rPr lang="ru-RU" dirty="0" smtClean="0"/>
              <a:t>.</a:t>
            </a:r>
            <a:endParaRPr lang="ru-RU" dirty="0"/>
          </a:p>
        </p:txBody>
      </p:sp>
    </p:spTree>
    <p:custDataLst>
      <p:tags r:id="rId1"/>
    </p:custDataLst>
  </p:cSld>
  <p:clrMapOvr>
    <a:masterClrMapping/>
  </p:clrMapOvr>
  <p:transition advTm="1201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|1.3|1.1|1|1.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9|3.6|2.9|4.5|4.2|3.3|2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|15.7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1|13.9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1.4|4|2.7|3.2|2|1.7|2.1|4.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2.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6|2.3|6.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22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|1.7|2.8|6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|2.8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8|1.4|3.1|3.6|4.3|3.6|3.9|2.7|4.3|3.8|3.3|3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3|3.8|3.8|5.1|7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1.7|3.3|3.6|3.1|3.6|2|2.6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472</TotalTime>
  <Words>458</Words>
  <Application>Microsoft Office PowerPoint</Application>
  <PresentationFormat>Экран (4:3)</PresentationFormat>
  <Paragraphs>75</Paragraphs>
  <Slides>17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Аспект</vt:lpstr>
      <vt:lpstr>ВЫБОР ЗА ТОБОЙ </vt:lpstr>
      <vt:lpstr>  200 миллионов наркоманов.        ПОРА ОСТАНОВИТЬСЯ!</vt:lpstr>
      <vt:lpstr>Сегодня Мария стала студенткой</vt:lpstr>
      <vt:lpstr>Из дневника Маши  </vt:lpstr>
      <vt:lpstr>Маша не знала, что Дима, её возлюбленный НАРКОМАН</vt:lpstr>
      <vt:lpstr>Из дневника Маши </vt:lpstr>
      <vt:lpstr>Действие наркотиков на психику человека</vt:lpstr>
      <vt:lpstr>Из дневника Маши </vt:lpstr>
      <vt:lpstr>       СТОП!</vt:lpstr>
      <vt:lpstr>ОНИ ТОЖЕ ТАК ДУМАЛИ</vt:lpstr>
      <vt:lpstr>Из дневника Маши </vt:lpstr>
      <vt:lpstr>Шприц был ВИЧ -инфицированным</vt:lpstr>
      <vt:lpstr>Не заметили, что их дочь, хоть и казалась живой, уже умерла </vt:lpstr>
      <vt:lpstr>Из дневника Маши </vt:lpstr>
      <vt:lpstr>Под могильной плитою мечтанья его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76</cp:revision>
  <dcterms:created xsi:type="dcterms:W3CDTF">2013-01-20T12:54:52Z</dcterms:created>
  <dcterms:modified xsi:type="dcterms:W3CDTF">2013-01-21T15:30:27Z</dcterms:modified>
</cp:coreProperties>
</file>