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30" autoAdjust="0"/>
  </p:normalViewPr>
  <p:slideViewPr>
    <p:cSldViewPr>
      <p:cViewPr varScale="1">
        <p:scale>
          <a:sx n="67" d="100"/>
          <a:sy n="67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9A8D-CF08-4D9E-9BC5-75BE588BD7EF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C6AA2-F7B5-47F3-9820-5C048075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3174" y="357167"/>
            <a:ext cx="7000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Бородинское  сражение</a:t>
            </a:r>
          </a:p>
          <a:p>
            <a:pPr algn="ctr"/>
            <a:endParaRPr lang="ru-RU" sz="3200" dirty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 smtClean="0"/>
          </a:p>
        </p:txBody>
      </p:sp>
      <p:pic>
        <p:nvPicPr>
          <p:cNvPr id="6" name="Рисунок 5" descr="flagrossii2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3406302" cy="22669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348" y="3357562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Классный час, посвященный Отечественной войне 1812 года</a:t>
            </a:r>
          </a:p>
          <a:p>
            <a:pPr algn="ctr"/>
            <a:r>
              <a:rPr lang="ru-RU" sz="3200" dirty="0" smtClean="0"/>
              <a:t>«И будет помнить вся Россия…»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«Сей день пребудет вечным памятником мужества и отличной храбрости русских воинов, где вся пехота, кавалерия и артиллерия дрались отчаянно. Желание всякого было умереть на месте и не уступить неприятелю»,- такую высокую оценку русскому воинству дал М.И. Кутузов</a:t>
            </a:r>
            <a:endParaRPr lang="ru-RU" sz="2600" dirty="0"/>
          </a:p>
        </p:txBody>
      </p:sp>
      <p:pic>
        <p:nvPicPr>
          <p:cNvPr id="4" name="Рисунок 3" descr="1283913383_brdn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662" y="2786058"/>
            <a:ext cx="527788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8229600" cy="17573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Музей-панорама «Бородинская битва», посвященный крупнейшему сражению этой войны.</a:t>
            </a:r>
            <a:endParaRPr lang="ru-RU" dirty="0"/>
          </a:p>
        </p:txBody>
      </p:sp>
      <p:pic>
        <p:nvPicPr>
          <p:cNvPr id="4" name="Рисунок 3" descr="borodpa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643050"/>
            <a:ext cx="6643734" cy="4926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1435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Памятная медаль</a:t>
            </a:r>
            <a:endParaRPr lang="ru-RU" dirty="0"/>
          </a:p>
        </p:txBody>
      </p:sp>
      <p:pic>
        <p:nvPicPr>
          <p:cNvPr id="4" name="Рисунок 3" descr="c2731cbe80bba822b72865b2af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785794"/>
            <a:ext cx="5715040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500" dirty="0" smtClean="0"/>
              <a:t>Закрепление полученных знаний.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500" dirty="0" smtClean="0"/>
              <a:t>Хронологическая задача</a:t>
            </a:r>
          </a:p>
          <a:p>
            <a:pPr marL="514350" indent="-514350">
              <a:buNone/>
            </a:pPr>
            <a:r>
              <a:rPr lang="ru-RU" sz="4500" dirty="0" smtClean="0"/>
              <a:t>Как долго продолжалось Бородинское</a:t>
            </a:r>
          </a:p>
          <a:p>
            <a:pPr marL="514350" indent="-514350">
              <a:buNone/>
            </a:pPr>
            <a:r>
              <a:rPr lang="ru-RU" sz="4500" dirty="0" smtClean="0"/>
              <a:t>сражение?</a:t>
            </a:r>
          </a:p>
          <a:p>
            <a:pPr marL="514350" indent="-514350">
              <a:buAutoNum type="arabicPeriod" startAt="2"/>
            </a:pPr>
            <a:r>
              <a:rPr lang="ru-RU" sz="4500" dirty="0" smtClean="0"/>
              <a:t>Викторина. Знаете ли вы?</a:t>
            </a:r>
          </a:p>
          <a:p>
            <a:pPr marL="514350" indent="-514350">
              <a:buNone/>
            </a:pPr>
            <a:r>
              <a:rPr lang="ru-RU" sz="4500" dirty="0" smtClean="0"/>
              <a:t>Какие монументы напоминают потомкам о героизме русских солдат Отечественной войны 1812 года?</a:t>
            </a:r>
            <a:endParaRPr lang="ru-RU" sz="4500" dirty="0" smtClean="0"/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7144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dirty="0" smtClean="0"/>
              <a:t>Цель:</a:t>
            </a: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3100" dirty="0" smtClean="0"/>
              <a:t>Формировать личностные качества гражданина Отечества.</a:t>
            </a:r>
            <a:br>
              <a:rPr lang="ru-RU" sz="3100" dirty="0" smtClean="0"/>
            </a:br>
            <a:r>
              <a:rPr lang="ru-RU" sz="3100" dirty="0" smtClean="0"/>
              <a:t>Развивать познавательную, мыслительную деятельность </a:t>
            </a:r>
            <a:r>
              <a:rPr lang="ru-RU" sz="3100" dirty="0" smtClean="0"/>
              <a:t>и устную речь обучающихся.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Расширить активный и пассивный словарный запас 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Крупнейшее сражение Отечественной войны 1812 года между русской армией под командованием М. И. Кутузова и французской армией под командованием Наполеона </a:t>
            </a:r>
            <a:r>
              <a:rPr lang="en-US" sz="2800" dirty="0" smtClean="0"/>
              <a:t>I</a:t>
            </a:r>
            <a:r>
              <a:rPr lang="ru-RU" sz="2800" dirty="0" smtClean="0"/>
              <a:t> Бонапарта</a:t>
            </a:r>
          </a:p>
          <a:p>
            <a:endParaRPr lang="ru-RU" sz="2800" dirty="0"/>
          </a:p>
          <a:p>
            <a:r>
              <a:rPr lang="ru-RU" sz="2800" dirty="0" smtClean="0"/>
              <a:t>Состоялось 26 августа (7 сентября) 1812 года у села Бородино, в 125 км на запад от Москвы</a:t>
            </a:r>
            <a:endParaRPr lang="ru-RU" sz="2800" dirty="0"/>
          </a:p>
        </p:txBody>
      </p:sp>
      <p:pic>
        <p:nvPicPr>
          <p:cNvPr id="7" name="Рисунок 6" descr="1267886714_rubo_borodino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071810"/>
            <a:ext cx="5557710" cy="378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0px-Kutuz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4714876" cy="61136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3570" y="500042"/>
            <a:ext cx="2857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Кто это? </a:t>
            </a:r>
          </a:p>
          <a:p>
            <a:r>
              <a:rPr lang="ru-RU" sz="4000" dirty="0" smtClean="0"/>
              <a:t>Что вы о нем знаете?</a:t>
            </a:r>
          </a:p>
          <a:p>
            <a:r>
              <a:rPr lang="ru-RU" sz="4000" dirty="0" smtClean="0"/>
              <a:t>Что сегодня напоминает потомкам о мужестве русских солдат?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00105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Несколько фактов из жизни Михаила Илларионовича Кутузова: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Родился 5 сентября 1745 года в Петербурге в семье военного инженера. Отец отправил сына учиться в Дворянскую артиллерийскую школу. Окончил с отличием. Был учеником и соратником А.В. Суворова.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В сражениях приобрел огромный военный опыт и стал блестящим полководцем. Дважды был ранен. Чудом  остался жив, но правый глаз потерял. Именно ему было суждено привести русскую армию к победе над Наполеоном.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Дважды раненый в голову, причем, второй раз смертельно, он сумел выжить, когда врачи только беспомощно разводили руками. А в последний год жизни он стал одним из немногих полководцев, которые могли выиграть войну тогда, когда всему миру казалось, что война проиграна.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/>
              <a:t>С</a:t>
            </a:r>
            <a:r>
              <a:rPr lang="ru-RU" sz="2200" dirty="0" smtClean="0"/>
              <a:t>тал первым из 4 полных Георгиевских кавалеров за всю историю ордена.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16 апреля 1813 года скончался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de_nashel_uspokoenie_velikij_imperator_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4524846" cy="6226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8" y="785794"/>
            <a:ext cx="3571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Кто это? </a:t>
            </a:r>
          </a:p>
          <a:p>
            <a:r>
              <a:rPr lang="ru-RU" sz="7200" dirty="0" smtClean="0"/>
              <a:t>Что вы о нем знаете?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501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Несколько фактов из жизни Бонапарата Наполеона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Рост достигал 157 сантиметров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Болел айлурофобией. Данная болезнь представляет собой ничто иное, как боязнь кошек.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/>
              <a:t>С</a:t>
            </a:r>
            <a:r>
              <a:rPr lang="ru-RU" sz="2600" dirty="0" smtClean="0"/>
              <a:t>читал сон плохой привычкой. Он спал в сутки только несколько часов.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Наполеона не отравили, а в течении нескольких лет воздействовали на его организм небольшими порциями мышьяка!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Жена Наполеона Жозефина развелась со своим мужем, и это был первый случай действия закона о разводах, который ввел сам Наполеон.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Наполеон читал со скоростью две тысячи слов в минуту.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5 мая 1821 года скончался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_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035635" cy="5715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Схема Бородинского сражения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Император Наполеон вспоминал позже: «Из всех моих сражений самое ужасное то, что я дал под Москвой. Французы показали себя в нем достойными одержать победу, а русские называться непобедимыми».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borodino.vereschagin.-600x3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857496"/>
            <a:ext cx="57150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405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Цель:  Формировать личностные качества гражданина Отечества. Развивать познавательную, мыслительную деятельность и устную речь обучающихся.  Расширить активный и пассивный словарный запас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2013-02-16T09:04:15Z</dcterms:created>
  <dcterms:modified xsi:type="dcterms:W3CDTF">2013-02-16T16:56:00Z</dcterms:modified>
</cp:coreProperties>
</file>