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4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Солнечный цветок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МОУ СОШ №15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Мукомел</a:t>
            </a:r>
            <a:r>
              <a:rPr lang="ru-RU" dirty="0" smtClean="0"/>
              <a:t> Оксана Борисовна.</a:t>
            </a:r>
          </a:p>
          <a:p>
            <a:r>
              <a:rPr lang="ru-RU" dirty="0" smtClean="0"/>
              <a:t>2012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ПОУРОЧНО\изо5\8 человек и земля кормилица\images66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3643338" cy="5786478"/>
          </a:xfrm>
          <a:prstGeom prst="rect">
            <a:avLst/>
          </a:prstGeom>
          <a:noFill/>
        </p:spPr>
      </p:pic>
      <p:pic>
        <p:nvPicPr>
          <p:cNvPr id="7171" name="Picture 3" descr="D:\ПОУРОЧНО\изо5\8 человек и земля кормилица\5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303975" y="1268000"/>
            <a:ext cx="5679321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ПОУРОЧНО\изо5\8 человек и земля кормилица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642918"/>
            <a:ext cx="2057400" cy="2219325"/>
          </a:xfrm>
          <a:prstGeom prst="rect">
            <a:avLst/>
          </a:prstGeom>
          <a:noFill/>
        </p:spPr>
      </p:pic>
      <p:pic>
        <p:nvPicPr>
          <p:cNvPr id="8195" name="Picture 3" descr="D:\ПОУРОЧНО\изо5\8 человек и земля кормилица\tim5860en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57166"/>
            <a:ext cx="4762500" cy="4762500"/>
          </a:xfrm>
          <a:prstGeom prst="rect">
            <a:avLst/>
          </a:prstGeom>
          <a:noFill/>
        </p:spPr>
      </p:pic>
      <p:pic>
        <p:nvPicPr>
          <p:cNvPr id="8196" name="Picture 4" descr="D:\ПОУРОЧНО\изо5\8 человек и земля кормилица\5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3714752"/>
            <a:ext cx="2019300" cy="2266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подсолнух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D:\ПОУРОЧНО\изо5\8 человек и земля кормилица\img_8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736"/>
            <a:ext cx="7929618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/>
          <a:lstStyle/>
          <a:p>
            <a:pPr algn="ctr"/>
            <a:r>
              <a:rPr lang="ru-RU" dirty="0" smtClean="0"/>
              <a:t>История  растения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901014" cy="5330968"/>
          </a:xfrm>
        </p:spPr>
        <p:txBody>
          <a:bodyPr/>
          <a:lstStyle/>
          <a:p>
            <a:r>
              <a:rPr lang="ru-RU" dirty="0" smtClean="0"/>
              <a:t>первые семянки растения были привезены в Европу испанцами</a:t>
            </a:r>
          </a:p>
          <a:p>
            <a:r>
              <a:rPr lang="ru-RU" dirty="0" smtClean="0"/>
              <a:t>высеяны в 1510 году в Мадридском ботаническом саду</a:t>
            </a:r>
          </a:p>
          <a:p>
            <a:r>
              <a:rPr lang="ru-RU" dirty="0" smtClean="0"/>
              <a:t>первое описание подсолнечника было дано </a:t>
            </a:r>
            <a:r>
              <a:rPr lang="ru-RU" dirty="0" err="1" smtClean="0"/>
              <a:t>Лобелем</a:t>
            </a:r>
            <a:r>
              <a:rPr lang="ru-RU" dirty="0" smtClean="0"/>
              <a:t> в 1576 году под наименованием «цветок солнца»</a:t>
            </a:r>
          </a:p>
          <a:p>
            <a:r>
              <a:rPr lang="ru-RU" dirty="0" smtClean="0"/>
              <a:t>к концу XVI века его выращивали в Бельгии, Англии, Голландии, Швейцарии и Германии</a:t>
            </a:r>
          </a:p>
          <a:p>
            <a:r>
              <a:rPr lang="ru-RU" dirty="0" smtClean="0"/>
              <a:t>использования как масличного растения связано с именем Дмитрия </a:t>
            </a:r>
            <a:r>
              <a:rPr lang="ru-RU" dirty="0" err="1" smtClean="0"/>
              <a:t>Бокарева</a:t>
            </a:r>
            <a:endParaRPr lang="ru-RU" dirty="0" smtClean="0"/>
          </a:p>
          <a:p>
            <a:r>
              <a:rPr lang="ru-RU" dirty="0" smtClean="0"/>
              <a:t>В. С. </a:t>
            </a:r>
            <a:r>
              <a:rPr lang="ru-RU" dirty="0" err="1" smtClean="0"/>
              <a:t>Пустовойтом</a:t>
            </a:r>
            <a:r>
              <a:rPr lang="ru-RU" dirty="0" smtClean="0"/>
              <a:t> создано 34 сорта подсолнечника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20002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err="1" smtClean="0"/>
              <a:t>Пустовойт</a:t>
            </a:r>
            <a:r>
              <a:rPr lang="ru-RU" sz="4000" dirty="0" smtClean="0"/>
              <a:t> Василий Степанович </a:t>
            </a:r>
            <a:br>
              <a:rPr lang="ru-RU" sz="4000" dirty="0" smtClean="0"/>
            </a:br>
            <a:r>
              <a:rPr lang="ru-RU" sz="4000" dirty="0" smtClean="0"/>
              <a:t>(1886-1972)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D:\ПОУРОЧНО\изо5\8 человек и земля кормилица\Pustovoy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571612"/>
            <a:ext cx="3171825" cy="43338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71472" y="6000768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В. С. </a:t>
            </a:r>
            <a:r>
              <a:rPr lang="ru-RU" dirty="0" err="1" smtClean="0"/>
              <a:t>Пустовойтом</a:t>
            </a:r>
            <a:r>
              <a:rPr lang="ru-RU" dirty="0" smtClean="0"/>
              <a:t> создано 34 сорта подсолнечника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43438" y="1785926"/>
            <a:ext cx="40719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Василий Степанович родился 2 января 1886 года в слободе Тарановка (Харьковская губерния), 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3929066"/>
            <a:ext cx="37862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отец Степан Леонтьевич и мать Екатерина Тарасовна старались дать образование своим детям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err="1" smtClean="0"/>
              <a:t>Пустовойт</a:t>
            </a:r>
            <a:r>
              <a:rPr lang="ru-RU" sz="3200" dirty="0" smtClean="0"/>
              <a:t> Василий Степанович</a:t>
            </a:r>
            <a:endParaRPr lang="ru-RU" dirty="0"/>
          </a:p>
        </p:txBody>
      </p:sp>
      <p:sp>
        <p:nvSpPr>
          <p:cNvPr id="4" name="Содержимое 3"/>
          <p:cNvSpPr txBox="1">
            <a:spLocks noGrp="1"/>
          </p:cNvSpPr>
          <p:nvPr>
            <p:ph sz="quarter" idx="1"/>
          </p:nvPr>
        </p:nvSpPr>
        <p:spPr>
          <a:xfrm>
            <a:off x="457200" y="1600200"/>
            <a:ext cx="746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1907 году успешно оканчивает педагогический класс  при училище села Дергачи  </a:t>
            </a:r>
          </a:p>
          <a:p>
            <a:r>
              <a:rPr lang="ru-RU" dirty="0" smtClean="0"/>
              <a:t> уезжает на Кубань для работы в войсковой сельскохозяйственной школе.</a:t>
            </a:r>
          </a:p>
          <a:p>
            <a:r>
              <a:rPr lang="ru-RU" dirty="0" smtClean="0"/>
              <a:t> Там преподает курс общего и частного земледелия и сельскохозяйственную механику</a:t>
            </a:r>
          </a:p>
          <a:p>
            <a:r>
              <a:rPr lang="ru-RU" dirty="0" smtClean="0"/>
              <a:t> с 20 января 1909 года, становится помощником управляющего школой</a:t>
            </a:r>
          </a:p>
          <a:p>
            <a:r>
              <a:rPr lang="ru-RU" dirty="0" smtClean="0"/>
              <a:t>Последней селекционной работой Василия Степановича был сорт Салют - он явился как бы "лебединой песней" неутомимого труженика - замечательного человека родной земли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a_AntiqueTradyTtlB&amp;W" pitchFamily="82" charset="-52"/>
              </a:rPr>
              <a:t> Картина подсолнух</a:t>
            </a:r>
            <a:endParaRPr lang="ru-RU" b="1" dirty="0">
              <a:latin typeface="a_AntiqueTradyTtlB&amp;W" pitchFamily="82" charset="-52"/>
            </a:endParaRPr>
          </a:p>
        </p:txBody>
      </p:sp>
      <p:pic>
        <p:nvPicPr>
          <p:cNvPr id="3074" name="Picture 2" descr="D:\ПОУРОЧНО\изо5\8 человек и земля кормилица\pic_77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3815301" cy="48736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3504" y="354900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 </a:t>
            </a:r>
            <a:r>
              <a:rPr lang="ru-RU" dirty="0" err="1" smtClean="0"/>
              <a:t>Ван-Гог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_AntiqueTradyTtlB&amp;W" pitchFamily="82" charset="-52"/>
              </a:rPr>
              <a:t>ФОТО Подсолнухов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_AntiqueTradyTtlB&amp;W" pitchFamily="82" charset="-52"/>
            </a:endParaRPr>
          </a:p>
        </p:txBody>
      </p:sp>
      <p:pic>
        <p:nvPicPr>
          <p:cNvPr id="5122" name="Picture 2" descr="D:\ПОУРОЧНО\изо5\8 человек и земля кормилица\gibrid_podsolnechnika_--_forvard_f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42639"/>
            <a:ext cx="7467600" cy="47887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25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a_AntiqueTradyTtlB&amp;W" pitchFamily="82" charset="-52"/>
              </a:rPr>
              <a:t>Семена и масло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a_AntiqueTradyTtlB&amp;W" pitchFamily="82" charset="-52"/>
            </a:endParaRPr>
          </a:p>
        </p:txBody>
      </p:sp>
      <p:pic>
        <p:nvPicPr>
          <p:cNvPr id="4098" name="Picture 2" descr="D:\ПОУРОЧНО\изо5\8 человек и земля кормилица\oilfatinfustry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142984"/>
            <a:ext cx="5572164" cy="5072098"/>
          </a:xfrm>
          <a:prstGeom prst="rect">
            <a:avLst/>
          </a:prstGeom>
          <a:noFill/>
        </p:spPr>
      </p:pic>
      <p:pic>
        <p:nvPicPr>
          <p:cNvPr id="4100" name="Picture 4" descr="D:\ПОУРОЧНО\изо5\8 человек и земля кормилица\small588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500174"/>
            <a:ext cx="2347914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ПОУРОЧНО\изо5\8 человек и земля кормилица\raw-pressed-sunflower-seed-o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214422"/>
            <a:ext cx="4429156" cy="4929222"/>
          </a:xfrm>
          <a:prstGeom prst="rect">
            <a:avLst/>
          </a:prstGeom>
          <a:noFill/>
        </p:spPr>
      </p:pic>
      <p:pic>
        <p:nvPicPr>
          <p:cNvPr id="6147" name="Picture 3" descr="D:\ПОУРОЧНО\изо5\8 человек и земля кормилица\1275199566_wr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28604"/>
            <a:ext cx="3143250" cy="3657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428625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Букет из Подсолнухов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43438" y="614364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Композиция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</TotalTime>
  <Words>202</Words>
  <PresentationFormat>Экран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Солнечный цветок</vt:lpstr>
      <vt:lpstr>подсолнух</vt:lpstr>
      <vt:lpstr>История  растения</vt:lpstr>
      <vt:lpstr>  Пустовойт Василий Степанович  (1886-1972)  </vt:lpstr>
      <vt:lpstr>Пустовойт Василий Степанович</vt:lpstr>
      <vt:lpstr> Картина подсолнух</vt:lpstr>
      <vt:lpstr>ФОТО Подсолнухов</vt:lpstr>
      <vt:lpstr>Семена и масло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Солнечный цветок</dc:title>
  <dc:creator>Оксаночка</dc:creator>
  <cp:lastModifiedBy>Admin</cp:lastModifiedBy>
  <cp:revision>5</cp:revision>
  <dcterms:created xsi:type="dcterms:W3CDTF">2012-11-25T13:13:21Z</dcterms:created>
  <dcterms:modified xsi:type="dcterms:W3CDTF">2012-11-25T14:49:21Z</dcterms:modified>
</cp:coreProperties>
</file>