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класс\Копия imgpreview (2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071538" cy="1487359"/>
          </a:xfrm>
          <a:prstGeom prst="rect">
            <a:avLst/>
          </a:prstGeom>
          <a:noFill/>
        </p:spPr>
      </p:pic>
      <p:pic>
        <p:nvPicPr>
          <p:cNvPr id="2050" name="Picture 2" descr="F:\класс\Копия (4) nupogodi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1" y="4251547"/>
            <a:ext cx="2071670" cy="260645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57356" y="357166"/>
            <a:ext cx="5572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Наш класс: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428737"/>
            <a:ext cx="8072494" cy="5632311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 numCol="2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Ардашева Альбина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Бауэр Владислав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Васильев Вячеслав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Вибе Юлия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Габидулин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Владимир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Дорофеева Ирина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Герман Максим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Древин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Валерий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Калачева Елизавета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Кальянов Максим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Косова Полина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Майер Анна </a:t>
            </a:r>
          </a:p>
          <a:p>
            <a:pPr>
              <a:buFont typeface="Wingdings" pitchFamily="2" charset="2"/>
              <a:buChar char="v"/>
            </a:pPr>
            <a:endParaRPr lang="ru-RU" sz="2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>
              <a:buFont typeface="Wingdings" pitchFamily="2" charset="2"/>
              <a:buChar char="v"/>
            </a:pPr>
            <a:endParaRPr lang="ru-RU" sz="2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>
              <a:buFont typeface="Wingdings" pitchFamily="2" charset="2"/>
              <a:buChar char="v"/>
            </a:pPr>
            <a:endParaRPr lang="ru-RU" sz="24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Мергер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Вадим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Мотылин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Данил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Матис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Татьяна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Матис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Иван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Матис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Давид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Рихерт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Артем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Рихерт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Виктор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Шведенко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Мария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Толстякова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Светлана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Фризен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Марина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Христич Арина </a:t>
            </a:r>
          </a:p>
          <a:p>
            <a:pPr>
              <a:buFont typeface="Wingdings" pitchFamily="2" charset="2"/>
              <a:buChar char="v"/>
            </a:pP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Середенко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 Кирилл</a:t>
            </a:r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2052" name="Picture 4" descr="F:\класс\Копия (3) imgpreview (2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5500702"/>
            <a:ext cx="1143008" cy="1200158"/>
          </a:xfrm>
          <a:prstGeom prst="rect">
            <a:avLst/>
          </a:prstGeom>
          <a:noFill/>
        </p:spPr>
      </p:pic>
      <p:pic>
        <p:nvPicPr>
          <p:cNvPr id="2053" name="Picture 5" descr="F:\класс\Копия (4) imgpreview (2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9586" y="664483"/>
            <a:ext cx="928693" cy="1837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Телефон доверия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D:\Копия 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071942"/>
            <a:ext cx="2713037" cy="2640013"/>
          </a:xfrm>
          <a:prstGeom prst="rect">
            <a:avLst/>
          </a:prstGeom>
          <a:noFill/>
        </p:spPr>
      </p:pic>
      <p:pic>
        <p:nvPicPr>
          <p:cNvPr id="1027" name="Picture 3" descr="D: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22"/>
            <a:ext cx="2500298" cy="2698597"/>
          </a:xfrm>
          <a:prstGeom prst="rect">
            <a:avLst/>
          </a:prstGeom>
          <a:noFill/>
        </p:spPr>
      </p:pic>
      <p:pic>
        <p:nvPicPr>
          <p:cNvPr id="1028" name="Picture 4" descr="D:\Копия Копия Рисунок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428736"/>
            <a:ext cx="2459454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Информация 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>
                  <a:solidFill>
                    <a:srgbClr val="FF0000"/>
                  </a:solidFill>
                </a:ln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Ровняйся на них</a:t>
            </a:r>
            <a:endParaRPr lang="ru-RU" b="1" dirty="0">
              <a:ln>
                <a:solidFill>
                  <a:srgbClr val="FF0000"/>
                </a:solidFill>
              </a:ln>
              <a:solidFill>
                <a:schemeClr val="accent3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класс\imgpreview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357298"/>
            <a:ext cx="1928826" cy="1459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График дежурства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25090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Понедельник </a:t>
            </a:r>
            <a:endParaRPr lang="ru-RU" sz="3600" b="1" cap="none" spc="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071942"/>
            <a:ext cx="18710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Вторник</a:t>
            </a:r>
            <a:r>
              <a:rPr lang="ru-RU" sz="36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cap="none" spc="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2500306"/>
            <a:ext cx="1321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Среда</a:t>
            </a: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1643050"/>
            <a:ext cx="17427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Четверг </a:t>
            </a:r>
            <a:endParaRPr lang="ru-RU" sz="3600" b="1" cap="none" spc="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4071942"/>
            <a:ext cx="20361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Пятница</a:t>
            </a:r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071678"/>
            <a:ext cx="2967351" cy="1938992"/>
          </a:xfrm>
          <a:prstGeom prst="rect">
            <a:avLst/>
          </a:prstGeom>
          <a:noFill/>
          <a:ln w="28575"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Ардашева Альбина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Бауэр Влад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Васильев Слава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Вибе</a:t>
            </a: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Юля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Христич Арина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572008"/>
            <a:ext cx="249427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Герман Максим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Древин</a:t>
            </a: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Валера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Калачева Лиза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Косова Полина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Майер Анна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3214686"/>
            <a:ext cx="249491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Габидулин</a:t>
            </a:r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Вова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Мергер</a:t>
            </a: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Вадим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Матис</a:t>
            </a:r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Таня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Дорофеева Ира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Матис</a:t>
            </a:r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Давид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2285992"/>
            <a:ext cx="264790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Рихерт </a:t>
            </a: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А</a:t>
            </a:r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ртем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Рихерт</a:t>
            </a: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Витя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Толстякова</a:t>
            </a:r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Света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Фризе Марина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Мотылин</a:t>
            </a:r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Данил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72198" y="4929198"/>
            <a:ext cx="28911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Шведенко</a:t>
            </a:r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Маша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Середенко</a:t>
            </a: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Кирилл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Матис</a:t>
            </a:r>
            <a:r>
              <a:rPr lang="ru-RU" sz="2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Ира</a:t>
            </a:r>
          </a:p>
          <a:p>
            <a:pPr>
              <a:buFont typeface="Courier New" pitchFamily="49" charset="0"/>
              <a:buChar char="o"/>
            </a:pPr>
            <a:r>
              <a:rPr lang="ru-RU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Кольянов</a:t>
            </a: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Максим</a:t>
            </a:r>
            <a:endParaRPr lang="ru-RU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F:\класс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5286388"/>
            <a:ext cx="1214446" cy="1334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M:\класс\imgpreview 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1500175"/>
            <a:ext cx="1638945" cy="2071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solidFill>
                    <a:schemeClr val="tx2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Актив класса:</a:t>
            </a:r>
            <a:endParaRPr lang="ru-RU" b="1" dirty="0">
              <a:ln>
                <a:solidFill>
                  <a:schemeClr val="tx2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488" y="2000240"/>
            <a:ext cx="3118418" cy="7694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Мэр города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2357430"/>
            <a:ext cx="301935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Герман Максим</a:t>
            </a:r>
            <a:endParaRPr lang="ru-RU" sz="32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0566854">
            <a:off x="443519" y="3839930"/>
            <a:ext cx="2512676" cy="144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Министр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культуры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599793">
            <a:off x="517047" y="4433271"/>
            <a:ext cx="2616998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u="sng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Рихерт</a:t>
            </a:r>
            <a:r>
              <a:rPr lang="ru-RU" sz="32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Артем</a:t>
            </a:r>
            <a:endParaRPr lang="ru-RU" sz="3200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53" name="Picture 5" descr="F:\класс\imgpreview (1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85724">
            <a:off x="1693398" y="5059894"/>
            <a:ext cx="1711821" cy="15834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 rot="1082054">
            <a:off x="5510539" y="4227097"/>
            <a:ext cx="3405740" cy="60405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Министр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образования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58820">
            <a:off x="5730095" y="4674883"/>
            <a:ext cx="3125985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u="sng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Мотылин</a:t>
            </a:r>
            <a:r>
              <a:rPr lang="ru-RU" sz="32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Данил</a:t>
            </a:r>
            <a:endParaRPr lang="ru-RU" sz="3200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4" name="Picture 2" descr="M:\класс\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3071810"/>
            <a:ext cx="1948533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M:\класс\3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96243">
            <a:off x="5510347" y="5213509"/>
            <a:ext cx="2096913" cy="13735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M:\класс\34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374" y="1571612"/>
            <a:ext cx="1773568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:\класс\1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11404"/>
            <a:ext cx="1928794" cy="1446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solidFill>
                    <a:schemeClr val="tx2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Актив класса: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0871438">
            <a:off x="-96867" y="2462483"/>
            <a:ext cx="3118418" cy="7694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Министр 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печати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751513">
            <a:off x="5689897" y="2543542"/>
            <a:ext cx="3118418" cy="7694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Министр 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787956">
            <a:off x="27958" y="2761788"/>
            <a:ext cx="291458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Древин</a:t>
            </a:r>
            <a:r>
              <a:rPr lang="ru-RU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Валера</a:t>
            </a:r>
            <a:endParaRPr lang="ru-RU" sz="32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765128">
            <a:off x="6179582" y="2891851"/>
            <a:ext cx="2318456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Рихерт</a:t>
            </a:r>
            <a:r>
              <a:rPr lang="ru-RU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Витя</a:t>
            </a:r>
            <a:endParaRPr lang="ru-RU" sz="32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4429132"/>
            <a:ext cx="2714644" cy="144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Министр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милосердия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4429132"/>
            <a:ext cx="2512676" cy="144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Министр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порядка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5072074"/>
            <a:ext cx="322697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Толстякова</a:t>
            </a:r>
            <a:r>
              <a:rPr lang="ru-RU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Света</a:t>
            </a:r>
            <a:endParaRPr lang="ru-RU" sz="32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5143512"/>
            <a:ext cx="302076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Габидулин</a:t>
            </a:r>
            <a:r>
              <a:rPr lang="ru-RU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Вова</a:t>
            </a:r>
            <a:endParaRPr lang="ru-RU" sz="32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76" name="Picture 4" descr="F:\класс\imgpreview (2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70027">
            <a:off x="252535" y="3877451"/>
            <a:ext cx="1243013" cy="930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F:\класс\imgpreview (1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5745195"/>
            <a:ext cx="1733554" cy="11128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F:\класс\imgpreview (1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62829">
            <a:off x="7507169" y="3966910"/>
            <a:ext cx="1428760" cy="1070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M:\класс\i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429250"/>
            <a:ext cx="9620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7" descr="F:\класс\d3fc6c2d1222869245d36facbdabff6a_X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54" y="1928802"/>
            <a:ext cx="2286015" cy="1748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6" descr="F:\класс\imgpreview (14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46" y="5773309"/>
            <a:ext cx="1343812" cy="1084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M:\класс\ппп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5786435"/>
            <a:ext cx="1071565" cy="1071565"/>
          </a:xfrm>
          <a:prstGeom prst="rect">
            <a:avLst/>
          </a:prstGeom>
          <a:noFill/>
        </p:spPr>
      </p:pic>
      <p:pic>
        <p:nvPicPr>
          <p:cNvPr id="2053" name="Picture 5" descr="M:\класс\п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928670"/>
            <a:ext cx="960122" cy="10001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M:\класс\Копия 1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3643314"/>
            <a:ext cx="975539" cy="100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M:\класс\22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3857628"/>
            <a:ext cx="858381" cy="100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M:\класс\imgpreview (10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3571876"/>
            <a:ext cx="1714512" cy="1284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prstTxWarp prst="textDeflateBottom">
              <a:avLst/>
            </a:prstTxWarp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Дни рождения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928670"/>
            <a:ext cx="22145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зима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4000504"/>
            <a:ext cx="221457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200" dirty="0" smtClean="0">
                <a:ln w="29210">
                  <a:solidFill>
                    <a:srgbClr val="92D05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Весна</a:t>
            </a:r>
            <a:r>
              <a:rPr lang="ru-RU" sz="40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714356"/>
            <a:ext cx="13509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Лето </a:t>
            </a:r>
            <a:endParaRPr lang="ru-RU" sz="40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72132" y="4000504"/>
            <a:ext cx="16530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Осень 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4" y="1714488"/>
          <a:ext cx="3500462" cy="204967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82910"/>
                <a:gridCol w="1217552"/>
              </a:tblGrid>
              <a:tr h="342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none" spc="0" dirty="0" err="1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Матис</a:t>
                      </a: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Татьяна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Monotype Corsiva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04,12,01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42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none" spc="0" dirty="0" err="1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Габидулин</a:t>
                      </a: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Владимир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Monotype Corsiva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08,12,02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42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Герман Максим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Monotype Corsiva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10,12,02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42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none" spc="0" dirty="0" err="1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Вибе</a:t>
                      </a: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Юлия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Monotype Corsiva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12,01,02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42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none" spc="0" dirty="0" err="1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Рихерт</a:t>
                      </a: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Артем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Monotype Corsiva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27,01,02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42032">
                <a:tc>
                  <a:txBody>
                    <a:bodyPr/>
                    <a:lstStyle/>
                    <a:p>
                      <a:r>
                        <a:rPr lang="ru-RU" sz="1600" b="1" kern="1200" cap="none" spc="0" dirty="0" err="1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Древин</a:t>
                      </a: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 Валерий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Monotype Corsiva" pitchFamily="66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08,02,02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rgbClr val="00B0F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4786322"/>
          <a:ext cx="3214710" cy="185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25569"/>
                <a:gridCol w="98914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92D05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Ардашева Альбина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92D05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92D05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25,03,02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92D05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cap="none" spc="0" dirty="0" err="1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92D05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Фризен</a:t>
                      </a: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92D05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 Марина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92D05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92D05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01,04,02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92D05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92D05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Христич Арина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92D05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92D05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11,05,01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92D05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92D05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Кальянов Максим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92D05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92D05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26,05,02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92D05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cap="none" spc="0" dirty="0" err="1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92D05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Шведенко</a:t>
                      </a: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92D05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 Мария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92D05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92D05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28,05,02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92D05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572000" y="1428736"/>
          <a:ext cx="3786214" cy="23469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517730"/>
                <a:gridCol w="1268484"/>
              </a:tblGrid>
              <a:tr h="331107"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Дорофеева Ирина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17,06,01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31107"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Бауэр Владислав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20,06,02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31107">
                <a:tc>
                  <a:txBody>
                    <a:bodyPr/>
                    <a:lstStyle/>
                    <a:p>
                      <a:r>
                        <a:rPr lang="ru-RU" sz="1600" b="1" kern="1200" cap="none" spc="0" dirty="0" err="1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Матис</a:t>
                      </a: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 Иван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28,06,02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31107">
                <a:tc>
                  <a:txBody>
                    <a:bodyPr/>
                    <a:lstStyle/>
                    <a:p>
                      <a:r>
                        <a:rPr lang="ru-RU" sz="1600" b="1" kern="1200" cap="none" spc="0" dirty="0" err="1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Мергер</a:t>
                      </a: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 Вадим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31,07,01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31107">
                <a:tc>
                  <a:txBody>
                    <a:bodyPr/>
                    <a:lstStyle/>
                    <a:p>
                      <a:r>
                        <a:rPr lang="ru-RU" sz="1600" b="1" kern="1200" cap="none" spc="0" dirty="0" err="1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Мотылин</a:t>
                      </a: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 Данил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03,08,02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31107">
                <a:tc>
                  <a:txBody>
                    <a:bodyPr/>
                    <a:lstStyle/>
                    <a:p>
                      <a:r>
                        <a:rPr lang="ru-RU" sz="1600" b="1" kern="1200" cap="none" spc="0" dirty="0" err="1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Рихерт</a:t>
                      </a: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 Виктор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22,08,02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31107">
                <a:tc>
                  <a:txBody>
                    <a:bodyPr/>
                    <a:lstStyle/>
                    <a:p>
                      <a:r>
                        <a:rPr lang="ru-RU" sz="1600" b="1" kern="1200" cap="none" spc="0" dirty="0" err="1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Толстякова</a:t>
                      </a: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 Светлана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FF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30,08,02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FF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500562" y="4643446"/>
          <a:ext cx="4000528" cy="20421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59749"/>
                <a:gridCol w="1240779"/>
              </a:tblGrid>
              <a:tr h="273846"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C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Косова Полина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C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C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30,09,02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C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none" spc="0" dirty="0" err="1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C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Матис</a:t>
                      </a: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C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 Давид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C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C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15,10,02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C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C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Васильев Вячеслав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C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C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16,10,02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C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C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Майер Анна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C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C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03,11,02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C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C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Калачева Елизавета 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C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C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19,11,01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C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73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cap="none" spc="0" dirty="0" err="1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C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Середенко</a:t>
                      </a:r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C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 Кирилл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C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cap="none" spc="0" dirty="0" smtClean="0">
                          <a:ln w="3175">
                            <a:solidFill>
                              <a:schemeClr val="tx1"/>
                            </a:solidFill>
                            <a:prstDash val="solid"/>
                            <a:miter lim="800000"/>
                          </a:ln>
                          <a:solidFill>
                            <a:srgbClr val="FFC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20,11,01</a:t>
                      </a:r>
                      <a:endParaRPr lang="ru-RU" sz="1600" b="1" cap="none" spc="0" dirty="0">
                        <a:ln w="3175">
                          <a:solidFill>
                            <a:schemeClr val="tx1"/>
                          </a:solidFill>
                          <a:prstDash val="solid"/>
                          <a:miter lim="800000"/>
                        </a:ln>
                        <a:solidFill>
                          <a:srgbClr val="FFC000"/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2054" name="Picture 6" descr="M:\класс\пп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29620" y="5997497"/>
            <a:ext cx="714380" cy="860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класс\Копия (3) nupogod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928934"/>
            <a:ext cx="2006600" cy="2500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F:\класс\imgpreview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42852"/>
            <a:ext cx="8501122" cy="235745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14480" y="2857496"/>
            <a:ext cx="55007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Девиз:</a:t>
            </a:r>
            <a:endParaRPr lang="en-US" sz="24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Максимум спорта, максимум смеха!</a:t>
            </a:r>
          </a:p>
          <a:p>
            <a:pPr algn="ctr"/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Так мы быстрее добьемся успеха.</a:t>
            </a:r>
          </a:p>
          <a:p>
            <a:pPr algn="ctr"/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другой класс впереди, </a:t>
            </a:r>
          </a:p>
          <a:p>
            <a:pPr algn="ctr"/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 ему скажем: «Ну погоди!»</a:t>
            </a:r>
            <a:endParaRPr lang="ru-RU" sz="2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3" descr="F:\класс\Копия (2) nupogodi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2857496"/>
            <a:ext cx="1938337" cy="2570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M:\класс\imgpreview (19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4929198"/>
            <a:ext cx="2286000" cy="1590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 descr="M:\класс\2966104-8655fde066d78bd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66975" cy="3214686"/>
          </a:xfrm>
          <a:prstGeom prst="rect">
            <a:avLst/>
          </a:prstGeom>
          <a:noFill/>
        </p:spPr>
      </p:pic>
      <p:pic>
        <p:nvPicPr>
          <p:cNvPr id="5125" name="Picture 5" descr="M:\класс\5705659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5427" y="0"/>
            <a:ext cx="4898573" cy="3214686"/>
          </a:xfrm>
          <a:prstGeom prst="rect">
            <a:avLst/>
          </a:prstGeom>
          <a:noFill/>
        </p:spPr>
      </p:pic>
      <p:pic>
        <p:nvPicPr>
          <p:cNvPr id="5126" name="Picture 6" descr="M:\класс\imgpreview (3)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14686"/>
            <a:ext cx="4286248" cy="3242640"/>
          </a:xfrm>
          <a:prstGeom prst="rect">
            <a:avLst/>
          </a:prstGeom>
          <a:noFill/>
        </p:spPr>
      </p:pic>
      <p:pic>
        <p:nvPicPr>
          <p:cNvPr id="5127" name="Picture 7" descr="M:\класс\094f2708d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3214685"/>
            <a:ext cx="5000628" cy="3750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M:\класс\1263648956_nu-pogodi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0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класс\Копия Копия 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571612"/>
            <a:ext cx="1785950" cy="151246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ru-RU" b="1" u="sng" dirty="0" smtClean="0">
                <a:ln w="381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4">
                        <a:lumMod val="60000"/>
                        <a:lumOff val="4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Copyist" pitchFamily="2" charset="0"/>
              </a:rPr>
              <a:t>Расписание уроков</a:t>
            </a:r>
            <a:endParaRPr lang="ru-RU" b="1" u="sng" dirty="0">
              <a:ln w="38100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4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Copyis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25090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Понедельник </a:t>
            </a:r>
            <a:endParaRPr lang="ru-RU" sz="3600" b="1" cap="none" spc="0" dirty="0">
              <a:ln w="1143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071942"/>
            <a:ext cx="18710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Вторник</a:t>
            </a:r>
            <a:r>
              <a:rPr lang="ru-RU" sz="3600" b="1" cap="none" spc="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cap="none" spc="0" dirty="0">
              <a:ln w="1143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2928934"/>
            <a:ext cx="1321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Среда</a:t>
            </a:r>
            <a:r>
              <a:rPr lang="ru-RU" sz="5400" b="1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1643050"/>
            <a:ext cx="17427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Четверг </a:t>
            </a:r>
            <a:endParaRPr lang="ru-RU" sz="3600" b="1" cap="none" spc="0" dirty="0">
              <a:ln w="11430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4071942"/>
            <a:ext cx="20361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Пятница</a:t>
            </a:r>
            <a:r>
              <a:rPr lang="ru-RU" sz="54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4" name="Picture 3" descr="D:\класс\Копия (2) 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5364188"/>
            <a:ext cx="1214446" cy="1322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258</Words>
  <Application>Microsoft Office PowerPoint</Application>
  <PresentationFormat>Экран (4:3)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График дежурства</vt:lpstr>
      <vt:lpstr>Актив класса:</vt:lpstr>
      <vt:lpstr>Актив класса:</vt:lpstr>
      <vt:lpstr>Дни рождения</vt:lpstr>
      <vt:lpstr>Слайд 6</vt:lpstr>
      <vt:lpstr>Слайд 7</vt:lpstr>
      <vt:lpstr>Слайд 8</vt:lpstr>
      <vt:lpstr>Расписание уроков</vt:lpstr>
      <vt:lpstr>Телефон доверия</vt:lpstr>
      <vt:lpstr>Информация </vt:lpstr>
      <vt:lpstr>Ровняйся на них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25</cp:revision>
  <dcterms:modified xsi:type="dcterms:W3CDTF">2013-09-22T07:21:57Z</dcterms:modified>
</cp:coreProperties>
</file>