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53784-8525-44BA-97F5-C05C9ACCAD13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A198C-6C2B-48D9-A982-5F9461B12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0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A198C-6C2B-48D9-A982-5F9461B120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7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0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9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5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4963-DA33-4597-A070-88D78623249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3075-38E0-4F06-9CBF-2C366108F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АВТОМАТИЗАЦИЯ ЗВУКА 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Презентацию выполнила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учитель – логопед МБОУ  СОШ № 27 г. Балаково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Дяглева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Наталья Викторовна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b="1" dirty="0" smtClean="0"/>
              <a:t>ЗАКОНЧИ   ЧИСТОГОВОРКУ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●  ЛА – ЛА  - ЛА – у меня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● ЛА – ЛА – ЛА – вот  острая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● ЛО – ЛО – ЛО -                         мне  мало.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● </a:t>
            </a:r>
            <a:r>
              <a:rPr lang="ru-RU" b="1" dirty="0" smtClean="0"/>
              <a:t>УЛ – УЛ - УЛ  Павел сел на                   .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 descr="C:\Users\наталья\Desktop\мет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1831658" cy="12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платье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6056"/>
            <a:ext cx="1323499" cy="12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пил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07" y="2420888"/>
            <a:ext cx="1320635" cy="14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esktop\КАРТИНКИ\стул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85" y="4797531"/>
            <a:ext cx="1143000" cy="15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9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ru-RU" b="1" dirty="0" smtClean="0"/>
              <a:t>ПРОЧИТАЙ  СЛОВА, РАСШИФРОВАВ РЕБУСЫ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41023"/>
            <a:ext cx="8229600" cy="45259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dirty="0"/>
              <a:t>●</a:t>
            </a:r>
            <a:r>
              <a:rPr lang="ru-RU" sz="24000" dirty="0" smtClean="0"/>
              <a:t> </a:t>
            </a:r>
            <a:r>
              <a:rPr lang="ru-RU" dirty="0" smtClean="0"/>
              <a:t>                                                                             </a:t>
            </a:r>
            <a:r>
              <a:rPr lang="ru-RU" sz="18500" dirty="0" smtClean="0"/>
              <a:t> </a:t>
            </a:r>
            <a:r>
              <a:rPr lang="ru-RU" sz="32000" b="1" dirty="0" smtClean="0"/>
              <a:t>Б       </a:t>
            </a:r>
            <a:r>
              <a:rPr lang="ru-RU" sz="12800" dirty="0" smtClean="0">
                <a:solidFill>
                  <a:prstClr val="black"/>
                </a:solidFill>
              </a:rPr>
              <a:t>●</a:t>
            </a:r>
            <a:r>
              <a:rPr lang="ru-RU" sz="18500" b="1" dirty="0" smtClean="0"/>
              <a:t>  </a:t>
            </a:r>
            <a:r>
              <a:rPr lang="ru-RU" sz="32000" b="1" dirty="0" smtClean="0">
                <a:solidFill>
                  <a:srgbClr val="7030A0"/>
                </a:solidFill>
              </a:rPr>
              <a:t>100  </a:t>
            </a:r>
            <a:r>
              <a:rPr lang="ru-RU" sz="32000" b="1" dirty="0" smtClean="0"/>
              <a:t>Л</a:t>
            </a:r>
          </a:p>
          <a:p>
            <a:pPr marL="0" indent="0">
              <a:buNone/>
            </a:pPr>
            <a:r>
              <a:rPr lang="ru-RU" dirty="0" smtClean="0"/>
              <a:t>                       </a:t>
            </a:r>
          </a:p>
          <a:p>
            <a:pPr marL="0" indent="0">
              <a:buNone/>
            </a:pPr>
            <a:endParaRPr lang="ru-RU" sz="10000" b="1" dirty="0"/>
          </a:p>
          <a:p>
            <a:pPr marL="0" indent="0">
              <a:buNone/>
            </a:pPr>
            <a:r>
              <a:rPr lang="ru-RU" sz="12800" dirty="0" smtClean="0">
                <a:solidFill>
                  <a:prstClr val="black"/>
                </a:solidFill>
              </a:rPr>
              <a:t>●</a:t>
            </a:r>
            <a:r>
              <a:rPr lang="ru-RU" sz="10000" dirty="0" smtClean="0"/>
              <a:t>                           </a:t>
            </a:r>
            <a:r>
              <a:rPr lang="ru-RU" sz="32000" b="1" dirty="0" smtClean="0"/>
              <a:t>НИК</a:t>
            </a:r>
            <a:r>
              <a:rPr lang="ru-RU" sz="32000" dirty="0" smtClean="0"/>
              <a:t>  </a:t>
            </a:r>
            <a:r>
              <a:rPr lang="ru-RU" sz="12800" dirty="0" smtClean="0">
                <a:solidFill>
                  <a:prstClr val="black"/>
                </a:solidFill>
              </a:rPr>
              <a:t>●</a:t>
            </a:r>
            <a:r>
              <a:rPr lang="ru-RU" sz="32000" dirty="0" smtClean="0"/>
              <a:t>   </a:t>
            </a:r>
            <a:r>
              <a:rPr lang="ru-RU" sz="32000" b="1" dirty="0" smtClean="0"/>
              <a:t>У</a:t>
            </a:r>
            <a:r>
              <a:rPr lang="ru-RU" sz="32000" dirty="0" smtClean="0"/>
              <a:t>      </a:t>
            </a:r>
            <a:endParaRPr lang="ru-RU" sz="3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00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2800" dirty="0">
                <a:solidFill>
                  <a:prstClr val="black"/>
                </a:solidFill>
              </a:rPr>
              <a:t>● </a:t>
            </a:r>
            <a:r>
              <a:rPr lang="ru-RU" sz="32000" b="1" dirty="0" smtClean="0">
                <a:solidFill>
                  <a:prstClr val="black"/>
                </a:solidFill>
              </a:rPr>
              <a:t>КАБ </a:t>
            </a:r>
            <a:endParaRPr lang="ru-RU" sz="32000" dirty="0"/>
          </a:p>
        </p:txBody>
      </p:sp>
      <p:pic>
        <p:nvPicPr>
          <p:cNvPr id="1027" name="Picture 3" descr="C:\Users\наталья\Desktop\КАРТИНКИ\ст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8" y="14847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лу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172720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талья\Desktop\ко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49612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281917"/>
            <a:ext cx="1646063" cy="123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9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4280"/>
            <a:ext cx="7772400" cy="3267794"/>
          </a:xfrm>
          <a:pattFill prst="pct5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b="1" dirty="0" smtClean="0"/>
              <a:t>ИГРА 1-2-5-6-7-8-9-10  с картинками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с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1405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КАРТИНКИ\ст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704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4" y="3371482"/>
            <a:ext cx="2399538" cy="228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55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932" y="1628811"/>
            <a:ext cx="8229600" cy="45259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 ЛЕТАЕТ               </a:t>
            </a:r>
            <a:r>
              <a:rPr lang="ru-RU" sz="4000" b="1" dirty="0" smtClean="0"/>
              <a:t>       </a:t>
            </a:r>
            <a:r>
              <a:rPr lang="ru-RU" sz="4000" b="1" dirty="0" smtClean="0">
                <a:solidFill>
                  <a:srgbClr val="00B050"/>
                </a:solidFill>
              </a:rPr>
              <a:t>●  ПЛАВАЕТ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628811"/>
            <a:ext cx="8229600" cy="12672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 ЛЕТАЕТ               </a:t>
            </a:r>
            <a:r>
              <a:rPr lang="ru-RU" sz="4000" b="1" dirty="0" smtClean="0"/>
              <a:t>       </a:t>
            </a:r>
            <a:r>
              <a:rPr lang="ru-RU" sz="4000" b="1" dirty="0" smtClean="0">
                <a:solidFill>
                  <a:srgbClr val="00B050"/>
                </a:solidFill>
              </a:rPr>
              <a:t>●  ПЛАВАЕТ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наталья\Desktop\пл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9" y="396523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ло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82" y="2597730"/>
            <a:ext cx="1994408" cy="14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голуб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0" y="2513434"/>
            <a:ext cx="1825874" cy="14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стре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43" y="4093536"/>
            <a:ext cx="1874520" cy="14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ласто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8" y="2606010"/>
            <a:ext cx="2138964" cy="13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УГАДАЙ</a:t>
            </a:r>
            <a:endParaRPr lang="ru-RU" b="1" dirty="0"/>
          </a:p>
        </p:txBody>
      </p:sp>
      <p:pic>
        <p:nvPicPr>
          <p:cNvPr id="1031" name="Picture 7" descr="C:\Users\наталья\Desktop\вододлаз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0" y="3905991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3905991"/>
            <a:ext cx="2113407" cy="13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44" y="2624795"/>
            <a:ext cx="228600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5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b="1" dirty="0" smtClean="0"/>
              <a:t>ЗАКОНЧИ ПРЕДЛОЖЕНИЯ со словом </a:t>
            </a:r>
            <a:r>
              <a:rPr lang="ru-RU" b="1" dirty="0" smtClean="0">
                <a:solidFill>
                  <a:srgbClr val="7030A0"/>
                </a:solidFill>
              </a:rPr>
              <a:t>ехал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20880" cy="475252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ru-RU" sz="4000" b="1" dirty="0">
              <a:solidFill>
                <a:schemeClr val="tx1"/>
              </a:solidFill>
            </a:endParaRPr>
          </a:p>
          <a:p>
            <a:r>
              <a:rPr lang="ru-RU" sz="4000" b="1" smtClean="0">
                <a:solidFill>
                  <a:schemeClr val="tx1"/>
                </a:solidFill>
              </a:rPr>
              <a:t>На  </a:t>
            </a:r>
            <a:r>
              <a:rPr lang="ru-RU" sz="4000" b="1" dirty="0" smtClean="0">
                <a:solidFill>
                  <a:schemeClr val="tx1"/>
                </a:solidFill>
              </a:rPr>
              <a:t>лыжах Влад к горке … </a:t>
            </a:r>
            <a:r>
              <a:rPr lang="ru-RU" sz="4000" b="1" smtClean="0">
                <a:solidFill>
                  <a:schemeClr val="tx1"/>
                </a:solidFill>
              </a:rPr>
              <a:t>. 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 На горку … 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С горки  … 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Вокруг  горки  … .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Из  парка  … 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талья\Desktop\на лыж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3239726" cy="32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7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6000" b="1" dirty="0" smtClean="0"/>
              <a:t>МОЛОДЦЫ !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</a:t>
            </a:r>
            <a:r>
              <a:rPr lang="ru-RU" sz="6000" b="1" dirty="0" smtClean="0"/>
              <a:t>СПАСИБО</a:t>
            </a:r>
          </a:p>
          <a:p>
            <a:pPr marL="0" indent="0">
              <a:buNone/>
            </a:pPr>
            <a:r>
              <a:rPr lang="ru-RU" sz="6000" b="1" dirty="0" smtClean="0"/>
              <a:t>                   ЗА </a:t>
            </a:r>
          </a:p>
          <a:p>
            <a:pPr marL="0" indent="0">
              <a:buNone/>
            </a:pPr>
            <a:r>
              <a:rPr lang="ru-RU" sz="6000" b="1" dirty="0" smtClean="0"/>
              <a:t>              РАБОТУ!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85622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130</Words>
  <Application>Microsoft Office PowerPoint</Application>
  <PresentationFormat>Экран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Л</vt:lpstr>
      <vt:lpstr>ЗАКОНЧИ   ЧИСТОГОВОРКУ</vt:lpstr>
      <vt:lpstr>ПРОЧИТАЙ  СЛОВА, РАСШИФРОВАВ РЕБУСЫ</vt:lpstr>
      <vt:lpstr>ИГРА 1-2-5-6-7-8-9-10  с картинками</vt:lpstr>
      <vt:lpstr>УГАДАЙ</vt:lpstr>
      <vt:lpstr>ЗАКОНЧИ ПРЕДЛОЖЕНИЯ со словом ехал</vt:lpstr>
      <vt:lpstr>МОЛОДЦЫ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</dc:title>
  <dc:creator>наталья</dc:creator>
  <cp:lastModifiedBy>наталья</cp:lastModifiedBy>
  <cp:revision>38</cp:revision>
  <dcterms:created xsi:type="dcterms:W3CDTF">2013-01-04T16:30:37Z</dcterms:created>
  <dcterms:modified xsi:type="dcterms:W3CDTF">2013-02-07T09:37:43Z</dcterms:modified>
</cp:coreProperties>
</file>