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1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76" r:id="rId16"/>
    <p:sldId id="275" r:id="rId17"/>
    <p:sldId id="274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8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2D47-2F27-4D5F-90AB-38EA00F501B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4941-A19E-4B4D-8FD4-0AADECCE6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9;&#1088;&#1086;&#1082;%20&#1084;&#1080;&#1088;&#1072;\Mnogotochie-Beslan-2004-god-1-sentyabrya(muzofon.com)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5.alphacoders.com/326/326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8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357166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21 сентября -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103674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Международный день мира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607220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Баринова Е.В. </a:t>
            </a:r>
          </a:p>
          <a:p>
            <a:r>
              <a:rPr lang="ru-RU" b="1" dirty="0" smtClean="0"/>
              <a:t>МОУ СОШ № 95 г. Волгоград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yaplakal.com/pics/pics_preview/2/9/9/67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2" name="Mnogotochie-Beslan-2004-god-1-sentyabr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tat17.privet.ru/lr/0a04f24100717ec8f0d616c3a16c38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248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1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reyndar.org/%7Ereyndar1/3-sept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565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12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www.pravdabeslana.ru/doklad/foto/2.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advTm="202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://b.foto.radikal.ru/0602/2aee6f819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168"/>
          </a:xfrm>
          <a:prstGeom prst="rect">
            <a:avLst/>
          </a:prstGeom>
          <a:noFill/>
        </p:spPr>
      </p:pic>
    </p:spTree>
  </p:cSld>
  <p:clrMapOvr>
    <a:masterClrMapping/>
  </p:clrMapOvr>
  <p:transition advTm="202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rt.com/files/news/beslan-tragedy-commemoration-195/russia-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3871"/>
          </a:xfrm>
          <a:prstGeom prst="rect">
            <a:avLst/>
          </a:prstGeom>
          <a:noFill/>
        </p:spPr>
      </p:pic>
    </p:spTree>
  </p:cSld>
  <p:clrMapOvr>
    <a:masterClrMapping/>
  </p:clrMapOvr>
  <p:transition advTm="208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g-fotki.yandex.ru/get/6608/108723024.116/0_1918eb_5295f1f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advTm="1998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1.liveinternet.ru/images/attach/c/6/91/105/91105387_large_29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advTm="2395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aksakal.info/uploads/posts/2010-11/1289675107_30206_20070901102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62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5" name="Picture 1" descr="D:\Фото\Картинки\Animations\анимашки\огон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4500570"/>
            <a:ext cx="4500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Июнь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1941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D:\Фото\Картинки\Фоны для презентаций\5___\126 фоны для презентаций\фон в през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2908" y="0"/>
            <a:ext cx="700092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большинства людей планеты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Земля,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 — это повседневная реальность. На наших улицах спокойно, наши дети ходят в школу. Там, где устои общества прочны, бесценный дар мира может никем особенно и не замечаться. Однако, для слишком многих людей в современном мире этот дар — не более чем сказочная мечта. Они живут в оковах,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атмосфере страха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нестабильности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них-то в основном и существует этот день. В 1982 году в своей резолюции Генеральная Ассамблея ООН провозгласила Международный день мира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как день всеобщего прекращения огня и отказа от насилия. С тех пор праздник, ежегодно отмечаемый 21 сентября, вовлек миллионы людей, охватив многие страны и регионы. Он призван заставить людей не только задуматься о мире, но и сделать что-нибудь ради него.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yahooeu.ru/uploads/posts/2010-06/1277150511_0913072cd6041eef75039de993fbf7b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cs303707.userapi.com/v303707925/4831/JxfeM3hwW-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90" name="AutoShape 2" descr="http://www.bosonogoe.ru/uploads/images/1/0919a8d2fd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http://www.bosonogoe.ru/uploads/images/1/0919a8d2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85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4" name="AutoShape 2" descr="http://www.centrlan.net/files/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510540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://www.centrlan.net/files/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510540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://www.centrlan.net/files/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510540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://www.nkfu.com/wp-content/uploads/2011/10/ikinci-dunya-savasi-resimleri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38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061.radikal.ru/0910/10/c7be19b8df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forchel.ru/templates/new_anime_ng/images/holidays/holidays_img/agresia_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http://www.motivators.ru/sites/default/files/imagecache/main-motivator/motivator-4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cirota.ru/forum/images/68/681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g1.liveinternet.ru/images/attach/c/8/100/586/100586977_large_x_43775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shot.photo.qip.ru/30471H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642918"/>
            <a:ext cx="3929090" cy="49292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/>
              <a:t>Пока мы боль чужую </a:t>
            </a:r>
            <a:r>
              <a:rPr lang="ru-RU" sz="3600" dirty="0" smtClean="0"/>
              <a:t>чувствуем,</a:t>
            </a:r>
          </a:p>
          <a:p>
            <a:pPr>
              <a:buNone/>
            </a:pPr>
            <a:r>
              <a:rPr lang="ru-RU" sz="3600" dirty="0" smtClean="0"/>
              <a:t>Пока </a:t>
            </a:r>
            <a:r>
              <a:rPr lang="ru-RU" sz="3600" dirty="0"/>
              <a:t>живёт в нас сострадание,</a:t>
            </a:r>
          </a:p>
          <a:p>
            <a:pPr>
              <a:buNone/>
            </a:pPr>
            <a:r>
              <a:rPr lang="ru-RU" sz="3600" dirty="0" smtClean="0"/>
              <a:t>Пока </a:t>
            </a:r>
            <a:r>
              <a:rPr lang="ru-RU" sz="3600" dirty="0"/>
              <a:t>живём, мечтаем, буйствуем,</a:t>
            </a:r>
          </a:p>
          <a:p>
            <a:pPr>
              <a:buNone/>
            </a:pPr>
            <a:r>
              <a:rPr lang="ru-RU" sz="3600" dirty="0" smtClean="0"/>
              <a:t>Есть </a:t>
            </a:r>
            <a:r>
              <a:rPr lang="ru-RU" sz="3600" dirty="0"/>
              <a:t>нашей жизни оправдание.</a:t>
            </a:r>
          </a:p>
          <a:p>
            <a:endParaRPr lang="ru-RU" dirty="0"/>
          </a:p>
        </p:txBody>
      </p:sp>
      <p:pic>
        <p:nvPicPr>
          <p:cNvPr id="4" name="Picture 2" descr="http://nnm.uz/uploads/posts/2013-02/1361370536_6d8ba73cfde671e63b4e37bad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00" y="714356"/>
            <a:ext cx="399344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5601/wind-dream.3/0_444b5_31103d2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g1.liveinternet.ru/images/attach/c/8/99/659/99659227_c45de73b6a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tat8.blog.ru/lr/0a09e72644a03101f38bbb35bdae67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s4.image1.org/images/2011/11/30/1/d70aca1ac73726ad0ca26fdac01ea3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cirota.ru/forum/images/80/807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D:\Фото\Картинки\Animations\анимашки\огон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4303455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 сентября 2004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189</Words>
  <Application>Microsoft Office PowerPoint</Application>
  <PresentationFormat>Экран (4:3)</PresentationFormat>
  <Paragraphs>12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34</cp:revision>
  <dcterms:created xsi:type="dcterms:W3CDTF">2013-09-17T15:04:55Z</dcterms:created>
  <dcterms:modified xsi:type="dcterms:W3CDTF">2013-10-18T09:04:31Z</dcterms:modified>
</cp:coreProperties>
</file>