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81A67-C673-4FF3-9553-9C4A385DDB38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7F767-E0FC-4C87-8E37-927D32974F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846-5C54-489D-B67F-CF66C55DB165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76A846-5C54-489D-B67F-CF66C55DB165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CAD4E8-8466-4833-AAFE-961957F0771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ut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88843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Конструкция лица </a:t>
            </a:r>
            <a:br>
              <a:rPr lang="ru-RU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канону художников древней Греции</a:t>
            </a:r>
            <a:endParaRPr lang="ru-RU" sz="3600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8722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Альбом расположить вертикально, карандаши наточить остро,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Ластик очистить от старого грифеля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260648"/>
            <a:ext cx="5292080" cy="586551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 линии глаз симметрично нарисуйте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зрачки. </a:t>
            </a:r>
          </a:p>
          <a:p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сохраняйте 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 – С)</a:t>
            </a:r>
          </a:p>
          <a:p>
            <a:endParaRPr lang="ru-RU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Расстояние замеряем тупым </a:t>
            </a:r>
            <a:r>
              <a:rPr lang="ru-RU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концом карандаша</a:t>
            </a: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/>
          </a:p>
        </p:txBody>
      </p:sp>
      <p:pic>
        <p:nvPicPr>
          <p:cNvPr id="7" name="Содержимое 6" descr="Рисуем голову 123456789 -a-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377955" cy="6192688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ем голову 112-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75952" y="260648"/>
            <a:ext cx="4377955" cy="6192688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404664"/>
            <a:ext cx="4464496" cy="597666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Замерьте ширину верхнего века</a:t>
            </a:r>
            <a:endParaRPr lang="ru-RU" sz="4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(Размер</a:t>
            </a: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 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зрачка до середины носа сохраняйте </a:t>
            </a: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Величина верхнего века =</a:t>
            </a:r>
            <a:r>
              <a:rPr lang="en-US" sz="36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Рисуем голову 11234-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28892"/>
            <a:ext cx="4464496" cy="6315101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88640"/>
            <a:ext cx="5328592" cy="666936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1-Симметрично нарисуйте два верхних века.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2-Крылья носа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скрытую </a:t>
            </a:r>
            <a:endParaRPr lang="en-US" sz="4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 его вертикали.</a:t>
            </a:r>
            <a:endParaRPr lang="en-US" sz="4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сохраняйте размер – </a:t>
            </a:r>
            <a:r>
              <a:rPr lang="en-US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4800" b="1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исуем голову 11234-m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46148" y="260648"/>
            <a:ext cx="4479768" cy="633670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332656"/>
            <a:ext cx="5040560" cy="6120680"/>
          </a:xfrm>
        </p:spPr>
        <p:txBody>
          <a:bodyPr>
            <a:normAutofit fontScale="85000" lnSpcReduction="20000"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Провести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линию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нижней губы.</a:t>
            </a:r>
            <a:endParaRPr lang="ru-RU" sz="4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Ровно </a:t>
            </a:r>
            <a:endParaRPr lang="ru-RU" sz="36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середине</a:t>
            </a:r>
          </a:p>
          <a:p>
            <a:pPr>
              <a:lnSpc>
                <a:spcPct val="110000"/>
              </a:lnSpc>
            </a:pP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</a:t>
            </a:r>
          </a:p>
          <a:p>
            <a:pPr>
              <a:lnSpc>
                <a:spcPct val="110000"/>
              </a:lnSpc>
            </a:pP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Кончиком носа</a:t>
            </a:r>
            <a:endParaRPr lang="ru-RU" sz="36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линией подбородка.</a:t>
            </a:r>
            <a:endParaRPr lang="ru-RU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39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9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9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 – </a:t>
            </a:r>
            <a:r>
              <a:rPr lang="en-US" sz="39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9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ем голову 1123456-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93487" y="273050"/>
            <a:ext cx="4471001" cy="632430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476672"/>
            <a:ext cx="4536504" cy="5904656"/>
          </a:xfrm>
        </p:spPr>
        <p:txBody>
          <a:bodyPr>
            <a:normAutofit fontScale="92500" lnSpcReduction="10000"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Провести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линию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верхней  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губы.</a:t>
            </a:r>
            <a:endParaRPr lang="ru-RU" sz="4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Ровно </a:t>
            </a:r>
          </a:p>
          <a:p>
            <a:pPr>
              <a:lnSpc>
                <a:spcPct val="110000"/>
              </a:lnSpc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середине</a:t>
            </a:r>
          </a:p>
          <a:p>
            <a:pPr>
              <a:lnSpc>
                <a:spcPct val="110000"/>
              </a:lnSpc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</a:t>
            </a:r>
          </a:p>
          <a:p>
            <a:pPr>
              <a:lnSpc>
                <a:spcPct val="110000"/>
              </a:lnSpc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Кончиком </a:t>
            </a: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носа и </a:t>
            </a: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линией </a:t>
            </a: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нижней губы.</a:t>
            </a:r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1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3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3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ем голову 1123456-g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72386" y="273050"/>
            <a:ext cx="4420094" cy="625229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04664"/>
            <a:ext cx="4690864" cy="604867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-Нарисовать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губы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Симметрично относительно оси наклона головы.</a:t>
            </a:r>
            <a:endParaRPr lang="ru-RU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 –</a:t>
            </a:r>
            <a:r>
              <a:rPr lang="en-US" sz="36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36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/>
          </a:p>
        </p:txBody>
      </p:sp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ем голову 112345678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73050"/>
            <a:ext cx="4420094" cy="625229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76672"/>
            <a:ext cx="4618856" cy="5649491"/>
          </a:xfrm>
        </p:spPr>
        <p:txBody>
          <a:bodyPr>
            <a:normAutofit fontScale="92500" lnSpcReduction="20000"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1- Нарисовать массу волос.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2-Закрасить губы.</a:t>
            </a:r>
            <a:endParaRPr lang="ru-RU" sz="4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волосяного покрова от</a:t>
            </a:r>
            <a:endParaRPr lang="ru-RU" sz="32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линии бровей вверх</a:t>
            </a:r>
          </a:p>
          <a:p>
            <a:pPr>
              <a:lnSpc>
                <a:spcPct val="110000"/>
              </a:lnSpc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высоту носа.</a:t>
            </a:r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Губы закрашиваем </a:t>
            </a:r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двумя оттенками</a:t>
            </a: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7092280" y="1556793"/>
            <a:ext cx="720080" cy="8640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доработка головы-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25046" y="260648"/>
            <a:ext cx="4428862" cy="626469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4690864" cy="6048672"/>
          </a:xfrm>
        </p:spPr>
        <p:txBody>
          <a:bodyPr>
            <a:normAutofit lnSpcReduction="10000"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-Придать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волосам,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лицу и шее</a:t>
            </a:r>
            <a:endParaRPr lang="ru-RU" sz="4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Объёма добиваемся</a:t>
            </a:r>
          </a:p>
          <a:p>
            <a:pPr>
              <a:lnSpc>
                <a:spcPct val="110000"/>
              </a:lnSpc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</a:t>
            </a:r>
          </a:p>
          <a:p>
            <a:pPr>
              <a:lnSpc>
                <a:spcPct val="110000"/>
              </a:lnSpc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светотени.</a:t>
            </a:r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несколько оттенков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4402832" cy="5793507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-Рисуем одежду.</a:t>
            </a:r>
            <a:endParaRPr lang="ru-RU" sz="4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Объёма добиваемся</a:t>
            </a:r>
          </a:p>
          <a:p>
            <a:pPr>
              <a:lnSpc>
                <a:spcPct val="110000"/>
              </a:lnSpc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</a:t>
            </a:r>
          </a:p>
          <a:p>
            <a:pPr>
              <a:lnSpc>
                <a:spcPct val="110000"/>
              </a:lnSpc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светотени.</a:t>
            </a:r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Применяем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несколько оттенков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доработка головы-12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60648"/>
            <a:ext cx="4536504" cy="6416957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доработка головы-12345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72387" y="273050"/>
            <a:ext cx="4420094" cy="625229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04664"/>
            <a:ext cx="4618856" cy="6048672"/>
          </a:xfrm>
        </p:spPr>
        <p:txBody>
          <a:bodyPr>
            <a:normAutofit lnSpcReduction="10000"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-Рисуем </a:t>
            </a:r>
            <a:endParaRPr lang="ru-RU" sz="4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ени от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верхних век,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волос,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блики в 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глазах.</a:t>
            </a:r>
            <a:endParaRPr lang="ru-RU" sz="4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1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Применяем </a:t>
            </a:r>
            <a:endParaRPr lang="ru-RU" sz="32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оттенков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464496" cy="6583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1 - Провести вертикальную ось 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наклона головы»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 – Сделать засечки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вверху – макушка,</a:t>
            </a:r>
            <a:b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б) внизу – ярёмная 			впадина,</a:t>
            </a:r>
            <a:b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в) выше – подбородок.</a:t>
            </a:r>
            <a:br>
              <a:rPr lang="ru-RU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Рисуем голову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02883" y="332656"/>
            <a:ext cx="4377955" cy="6192688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доработка головы-1234567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21479" y="273050"/>
            <a:ext cx="4471001" cy="632430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332656"/>
            <a:ext cx="4680520" cy="6192688"/>
          </a:xfrm>
        </p:spPr>
        <p:txBody>
          <a:bodyPr>
            <a:normAutofit/>
          </a:bodyPr>
          <a:lstStyle/>
          <a:p>
            <a:r>
              <a:rPr lang="ru-RU" sz="5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-Придаём </a:t>
            </a:r>
          </a:p>
          <a:p>
            <a:r>
              <a:rPr lang="ru-RU" sz="5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лицу жизненность через улыбку</a:t>
            </a:r>
          </a:p>
          <a:p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-Тенью </a:t>
            </a:r>
          </a:p>
          <a:p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придаём волосам перспективу.</a:t>
            </a:r>
            <a:endParaRPr lang="ru-RU" sz="4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4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ем голову 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63619" y="332656"/>
            <a:ext cx="4428861" cy="6264696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476672"/>
            <a:ext cx="45365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1 - Провести линию глаз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ровно 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середине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между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макушкой</a:t>
            </a:r>
          </a:p>
          <a:p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подбородком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Размер – А</a:t>
            </a:r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72816"/>
            <a:ext cx="4464496" cy="4320480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 – Наметить абрис Массы волос и лица</a:t>
            </a:r>
            <a:b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Линии карандашом ТМ – проводим тонко, ластиком не пользуемся»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Мы не ошибаемся, а просто так видим</a:t>
            </a:r>
            <a:br>
              <a:rPr lang="ru-RU" sz="27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Рисуем голову 1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09337"/>
            <a:ext cx="4394441" cy="6216007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ем голову 123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14525" y="332656"/>
            <a:ext cx="4377955" cy="61926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4248472" cy="62646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Наметить абрис 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шеи и плеч.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Толщина мужской </a:t>
            </a:r>
            <a:b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женской шеи разные. </a:t>
            </a:r>
            <a:b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Высота плеч зависит от осанки и т.д.</a:t>
            </a:r>
            <a:b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Намечаем без претензий.</a:t>
            </a:r>
            <a:endParaRPr lang="ru-RU" sz="2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ем голову 12345 копи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1" y="269941"/>
            <a:ext cx="4371386" cy="618339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476672"/>
            <a:ext cx="4320480" cy="6381328"/>
          </a:xfrm>
        </p:spPr>
        <p:txBody>
          <a:bodyPr>
            <a:normAutofit lnSpcReduction="10000"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Произвольно провести линию бровей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Линия бровей у мужчин ниже, </a:t>
            </a:r>
          </a:p>
          <a:p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женского лица выше.</a:t>
            </a:r>
          </a:p>
          <a:p>
            <a:endParaRPr lang="ru-RU" sz="32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Уясните положение  и название линий на вашем рисунке</a:t>
            </a:r>
          </a:p>
        </p:txBody>
      </p:sp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692696"/>
            <a:ext cx="4464496" cy="5865515"/>
          </a:xfrm>
        </p:spPr>
        <p:txBody>
          <a:bodyPr>
            <a:normAutofit fontScale="77500" lnSpcReduction="20000"/>
          </a:bodyPr>
          <a:lstStyle/>
          <a:p>
            <a:r>
              <a:rPr lang="ru-RU" sz="6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линию </a:t>
            </a:r>
            <a:r>
              <a:rPr lang="ru-RU" sz="6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кончика носа</a:t>
            </a:r>
            <a:endParaRPr lang="ru-RU" sz="62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ровно </a:t>
            </a:r>
          </a:p>
          <a:p>
            <a:pPr>
              <a:lnSpc>
                <a:spcPct val="110000"/>
              </a:lnSpc>
            </a:pPr>
            <a:r>
              <a:rPr lang="ru-RU" sz="3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середине</a:t>
            </a:r>
          </a:p>
          <a:p>
            <a:pPr>
              <a:lnSpc>
                <a:spcPct val="110000"/>
              </a:lnSpc>
            </a:pPr>
            <a:r>
              <a:rPr lang="ru-RU" sz="3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</a:t>
            </a:r>
          </a:p>
          <a:p>
            <a:pPr>
              <a:lnSpc>
                <a:spcPct val="110000"/>
              </a:lnSpc>
            </a:pPr>
            <a:r>
              <a:rPr lang="ru-RU" sz="3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линией бровей</a:t>
            </a:r>
            <a:endParaRPr lang="ru-RU" sz="38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линией подбородка.</a:t>
            </a:r>
            <a:endParaRPr lang="ru-RU" sz="3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 – В</a:t>
            </a:r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Рисуем голову 12345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97113" y="345058"/>
            <a:ext cx="4267375" cy="6036270"/>
          </a:xfrm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исуем голову 123456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4295226" cy="607566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260648"/>
            <a:ext cx="4546848" cy="6597352"/>
          </a:xfrm>
        </p:spPr>
        <p:txBody>
          <a:bodyPr>
            <a:normAutofit lnSpcReduction="10000"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Нарисовать</a:t>
            </a: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очертание носа и бровей</a:t>
            </a:r>
            <a:endParaRPr lang="ru-RU" sz="4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произвольно</a:t>
            </a:r>
            <a:endParaRPr lang="ru-RU" sz="48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Мужской нос шире, брови прямее. </a:t>
            </a:r>
          </a:p>
          <a:p>
            <a:r>
              <a:rPr lang="ru-RU" sz="3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Женский нос тоньше, брови круглее – почему?</a:t>
            </a: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исуем голову 12345678-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6011" y="417066"/>
            <a:ext cx="4216469" cy="596426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4474840" cy="579350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Замерить расстояние от бровей до кончика носа и…</a:t>
            </a:r>
            <a:endParaRPr lang="ru-RU" sz="4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Расстояние замеряем тупым концом</a:t>
            </a:r>
          </a:p>
          <a:p>
            <a:r>
              <a:rPr lang="ru-RU" sz="36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карандаша</a:t>
            </a:r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/>
          </a:p>
        </p:txBody>
      </p:sp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395</TotalTime>
  <Words>342</Words>
  <Application>Microsoft Office PowerPoint</Application>
  <PresentationFormat>Экран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Конструкция лица  по канону художников древней Греции</vt:lpstr>
      <vt:lpstr>1 - Провести вертикальную ось «наклона головы». 2 – Сделать засечки:  а) вверху – макушка, б) внизу – ярёмная    впадина, в) выше – подбородок. </vt:lpstr>
      <vt:lpstr>Слайд 3</vt:lpstr>
      <vt:lpstr>1 – Наметить абрис Массы волос и лица  «Линии карандашом ТМ – проводим тонко, ластиком не пользуемся».  Мы не ошибаемся, а просто так видим   </vt:lpstr>
      <vt:lpstr>– Наметить абрис  шеи и плеч.  Толщина мужской  и женской шеи разные.  Высота плеч зависит от осанки и т.д.  Намечаем без претензий.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Конструкция лица  по канону древней Греции</dc:title>
  <dc:creator>ИНЕА</dc:creator>
  <cp:lastModifiedBy>ИНЕА</cp:lastModifiedBy>
  <cp:revision>64</cp:revision>
  <dcterms:created xsi:type="dcterms:W3CDTF">2012-09-09T04:38:36Z</dcterms:created>
  <dcterms:modified xsi:type="dcterms:W3CDTF">2012-09-09T11:14:26Z</dcterms:modified>
</cp:coreProperties>
</file>