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1A67-C673-4FF3-9553-9C4A385DDB3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7F767-E0FC-4C87-8E37-927D32974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0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76A846-5C54-489D-B67F-CF66C55DB16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ut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88843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Рисуем череп</a:t>
            </a:r>
            <a: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канону художников древней Греции</a:t>
            </a:r>
            <a:endParaRPr lang="ru-RU" sz="36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 расположить вертикально, карандаши наточить остро,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Ластик очистить от старого грифеля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404664"/>
            <a:ext cx="4032448" cy="586551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Усиливаем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тени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тёмной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пастелью.</a:t>
            </a:r>
            <a:endParaRPr lang="ru-RU" sz="36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74" y="404664"/>
            <a:ext cx="4180498" cy="6120680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4464496" cy="59766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забываем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рефлексы</a:t>
            </a:r>
          </a:p>
          <a:p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-основы в изображении воздушного пространства.</a:t>
            </a:r>
            <a:endParaRPr lang="ru-RU" sz="36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36" y="391592"/>
            <a:ext cx="4189427" cy="6133752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88640"/>
            <a:ext cx="5328592" cy="66693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</a:t>
            </a:r>
          </a:p>
          <a:p>
            <a:r>
              <a:rPr lang="ru-RU" sz="48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удачной </a:t>
            </a:r>
          </a:p>
          <a:p>
            <a:r>
              <a:rPr lang="ru-RU" sz="48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графики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16832"/>
            <a:ext cx="5219733" cy="4227984"/>
          </a:xfrm>
          <a:prstGeom prst="rect">
            <a:avLst/>
          </a:prstGeo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464496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1 - Провести вертикальную </a:t>
            </a: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ось.</a:t>
            </a:r>
            <a:b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Сделать засечки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вверху – макушка,</a:t>
            </a:r>
            <a:b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середине </a:t>
            </a: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линия глазниц</a:t>
            </a: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ниже </a:t>
            </a: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подбородок.</a:t>
            </a:r>
            <a:b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6094"/>
            <a:ext cx="4172162" cy="6106690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76672"/>
            <a:ext cx="4536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1 - Провести линию глаз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ровно 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середине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между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макушкой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подбородком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Линия бровей </a:t>
            </a: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Выше.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3"/>
            <a:ext cx="4197560" cy="6145659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4464496" cy="4320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– Наметить </a:t>
            </a: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абрис глазниц</a:t>
            </a: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челюстей.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Линии карандашом ТМ – проводим тонко, ластиком не пользуемся»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не ошибаемся, а просто так видим</a:t>
            </a:r>
            <a:br>
              <a:rPr lang="ru-RU" sz="27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225031" cy="6184074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248472" cy="55446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Наметить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абрис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черепной коробки и лобных бугров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32" y="384199"/>
            <a:ext cx="4097308" cy="5997129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476672"/>
            <a:ext cx="4320480" cy="63813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Намечаем тональные градации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Уясните </a:t>
            </a:r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себя возникающий объём черепа.</a:t>
            </a:r>
            <a:endParaRPr lang="ru-RU" sz="2400" b="1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22" y="332656"/>
            <a:ext cx="4230917" cy="6192688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692696"/>
            <a:ext cx="4464496" cy="5865515"/>
          </a:xfrm>
        </p:spPr>
        <p:txBody>
          <a:bodyPr>
            <a:normAutofit fontScale="77500" lnSpcReduction="20000"/>
          </a:bodyPr>
          <a:lstStyle/>
          <a:p>
            <a:r>
              <a:rPr lang="ru-RU" sz="6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Добавляем в тональное решение рисунка полутени.</a:t>
            </a:r>
            <a:endParaRPr lang="ru-RU" sz="62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Уточняем 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Конструкцию и построение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черепа.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6" y="332656"/>
            <a:ext cx="4132523" cy="6048672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60648"/>
            <a:ext cx="4546848" cy="65973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Вводим тень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плоскость рисунка.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забываем о падающей тени.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12" y="281732"/>
            <a:ext cx="4264463" cy="6243612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4474840" cy="579350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Пастелью накладываем цветовую тональность.</a:t>
            </a:r>
            <a:endParaRPr lang="ru-RU" sz="4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Карандашный рисунок </a:t>
            </a: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оставляем</a:t>
            </a: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видимым.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12" y="348804"/>
            <a:ext cx="4218652" cy="6176540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424</TotalTime>
  <Words>110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Constantia</vt:lpstr>
      <vt:lpstr>Times New Roman</vt:lpstr>
      <vt:lpstr>Wingdings</vt:lpstr>
      <vt:lpstr>Wingdings 2</vt:lpstr>
      <vt:lpstr>Wingdings 3</vt:lpstr>
      <vt:lpstr>Апекс</vt:lpstr>
      <vt:lpstr>Рисуем череп по канону художников древней Греции</vt:lpstr>
      <vt:lpstr>1 - Провести вертикальную ось. 2 – Сделать засечки:  а) вверху – макушка, б) в середине – линия глазниц, в) ниже – подбородок. </vt:lpstr>
      <vt:lpstr>Презентация PowerPoint</vt:lpstr>
      <vt:lpstr>1 – Наметить абрис глазниц и челюстей. «Линии карандашом ТМ – проводим тонко, ластиком не пользуемся».  Мы не ошибаемся, а просто так видим   </vt:lpstr>
      <vt:lpstr>Наметить абрис черепной коробки и лобных бугров.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Конструкция лица  по канону древней Греции</dc:title>
  <dc:creator>ИНЕА</dc:creator>
  <cp:lastModifiedBy>user</cp:lastModifiedBy>
  <cp:revision>74</cp:revision>
  <dcterms:created xsi:type="dcterms:W3CDTF">2012-09-09T04:38:36Z</dcterms:created>
  <dcterms:modified xsi:type="dcterms:W3CDTF">2013-11-05T10:11:36Z</dcterms:modified>
</cp:coreProperties>
</file>