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7" r:id="rId8"/>
    <p:sldId id="261" r:id="rId9"/>
    <p:sldId id="264" r:id="rId10"/>
    <p:sldId id="265" r:id="rId11"/>
    <p:sldId id="263" r:id="rId12"/>
    <p:sldId id="266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50000">
              <a:srgbClr val="9CB86E"/>
            </a:gs>
            <a:gs pos="100000">
              <a:srgbClr val="156B1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live.tomsk.ru/public/user/1000000/1000/369/39204.jpg" TargetMode="External"/><Relationship Id="rId7" Type="http://schemas.openxmlformats.org/officeDocument/2006/relationships/hyperlink" Target="http://domzdraw.ru/wp-content/uploads/2011/11/Obshherazvivayushhie-uprazhneniya.jpg" TargetMode="External"/><Relationship Id="rId2" Type="http://schemas.openxmlformats.org/officeDocument/2006/relationships/hyperlink" Target="http://www.solidarnost.org/netcat_files/Image/1e2b6128d13292f708a27028ef871d36_Image304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74214s013.edusite.ru/images/p163_shl8.jpg" TargetMode="External"/><Relationship Id="rId5" Type="http://schemas.openxmlformats.org/officeDocument/2006/relationships/hyperlink" Target="http://www.pochemu4ka.ru/_ld/12/67173788.gif" TargetMode="External"/><Relationship Id="rId4" Type="http://schemas.openxmlformats.org/officeDocument/2006/relationships/hyperlink" Target="http://vtoroi-shans.n4.biz/image/image_gallery?img_id=1764777&amp;igImageId=1764775&amp;igSmallImage=1&amp;t=132084329936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643050"/>
            <a:ext cx="7772400" cy="181452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Классный час о здоровом образе жизни для 5-6 классов</a:t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«Здоровым быть здорово!»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казенное специальное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(коррекционное) образовательное учреждение для обучающихся, воспитанников с ограниченными возможностями здоровья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специальная (коррекционная) общеобразовательная школа №10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вида</a:t>
            </a:r>
          </a:p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Ступинского муниципального района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Рабочий стол\zo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643314"/>
            <a:ext cx="3579545" cy="2520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214810" y="4429132"/>
            <a:ext cx="4643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Учитель: Супрунец Анна Александровна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4678" y="6215082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Ступино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2011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image_galler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0"/>
            <a:ext cx="6929486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Хорошо здоровым быть!</a:t>
            </a:r>
            <a:b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Соков надо больше пить!</a:t>
            </a:r>
            <a:b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Гамбургер забросить в урну,</a:t>
            </a:r>
            <a:b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купаться в речке бурной!!!</a:t>
            </a:r>
            <a:b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Закаляться, обливаться,</a:t>
            </a:r>
            <a:b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Спортом разным заниматься!</a:t>
            </a:r>
            <a:b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болезней не боясь,</a:t>
            </a:r>
            <a:b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тёплом доме не таясь, </a:t>
            </a:r>
            <a:b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Земле гулять свободно, </a:t>
            </a:r>
            <a:b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Красоте дивясь природной!!!</a:t>
            </a:r>
            <a:b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Вот тогда начнёте жить!</a:t>
            </a:r>
            <a:b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Здорово здоровым быть!!!</a:t>
            </a:r>
            <a:endParaRPr lang="ru-RU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00108"/>
            <a:ext cx="9144000" cy="3564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Список литературы и ссылок: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829328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Журнал «Последний звонок» №2, 2011г.</a:t>
            </a:r>
          </a:p>
          <a:p>
            <a:pPr lvl="0"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Журнал “Воспитание школьников. №№ 1-12. 2002г.</a:t>
            </a:r>
          </a:p>
          <a:p>
            <a:pPr lvl="0" algn="just"/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Чаклин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А.В. Как сохранить здоровье смолоду – М., 1990.</a:t>
            </a:r>
            <a:endParaRPr lang="ru-RU" sz="3000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http://ekb.66.rospotrebnadzor.ru/UPLOAD/fck/image/zog.jpg</a:t>
            </a:r>
            <a:endParaRPr lang="ru-RU" sz="3000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http://www.solidarnost.org/netcat_files/Image/1e2b6128d13292f708a27028ef871d36_Image304.jpg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http://live.tomsk.ru/public/user/1000000/1000/369/39204.jpg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http://vtoroi-shans.n4.biz/image/image_gallery?img_id=1764777&amp;igImageId=1764775&amp;igSmallImage=1&amp;t=1320843299364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http://www.pochemu4ka.ru/_ld/12/67173788.gif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http://74214s013.edusite.ru/images/p163_shl8.jpg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http://domzdraw.ru/wp-content/uploads/2011/11/Obshherazvivayushhie-uprazhneniya.jpg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"/>
            <a:ext cx="9144000" cy="7086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познакомить обучающихся с правилами здорового образа жизни;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формировать убеждения о необходимости сохранения личного здоровья;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закрепление знаний и умений обучающихся по соблюдению личной гигиены;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раскрыть позитивные и негативные факторы, влияющие на здоровье человека.</a:t>
            </a:r>
          </a:p>
          <a:p>
            <a:pPr algn="just">
              <a:lnSpc>
                <a:spcPct val="150000"/>
              </a:lnSpc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Оборудование: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карточки со словами, музыкальное оформление, запись на доске (правила ЗОЖ), презентация 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PowerPoint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ПРАВИЛА</a:t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ЗДОРОВОГО ОБРАЗА ЖИЗНИ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содержи в чистоте свое тело, одежду, жилище;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правильно питайся;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больше двигайся;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правильно сочетай свой труд и отдых;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заводи вредных привычек.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Найти подходящие части пословиц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Болен – лечись, …</a:t>
            </a:r>
          </a:p>
          <a:p>
            <a:pPr marL="51435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					… для хвори беда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Здоровье не купишь - …</a:t>
            </a:r>
          </a:p>
          <a:p>
            <a:pPr marL="51435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						… его разум дарит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Быстрого и ловкого…</a:t>
            </a:r>
          </a:p>
          <a:p>
            <a:pPr marL="51435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						…здоров – берегись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Ум да здоровье…</a:t>
            </a:r>
          </a:p>
          <a:p>
            <a:pPr marL="51435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						…болезнь не догонит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Чистая вода…</a:t>
            </a:r>
          </a:p>
          <a:p>
            <a:pPr marL="51435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						…дороже всего</a:t>
            </a:r>
          </a:p>
          <a:p>
            <a:pPr marL="514350" indent="-51435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01024" y="3000372"/>
            <a:ext cx="78581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43900" y="4000504"/>
            <a:ext cx="78581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58182" y="4929198"/>
            <a:ext cx="78581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00958" y="6000768"/>
            <a:ext cx="78581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8148" y="1928802"/>
            <a:ext cx="78581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Чтобы быть закаленным надо: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приучать себя к открытой форточке, не бояться свежего воздуха;</a:t>
            </a:r>
          </a:p>
          <a:p>
            <a:pPr algn="just"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каждый день на ночь мыть ноги прохладной водой, постепенно снижая температуру воды, ходить босиком по полу, а летом по земле;</a:t>
            </a:r>
          </a:p>
          <a:p>
            <a:pPr algn="just"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обтирать тело влажным полотенцем или принимать душ каждое утро.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Рабочий стол\p163_shl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715008" cy="4286256"/>
          </a:xfrm>
          <a:prstGeom prst="rect">
            <a:avLst/>
          </a:prstGeom>
          <a:noFill/>
        </p:spPr>
      </p:pic>
      <p:pic>
        <p:nvPicPr>
          <p:cNvPr id="6147" name="Picture 3" descr="C:\Documents and Settings\Admin\Рабочий стол\Obshherazvivayushhie-uprazhneniy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9502" y="3357563"/>
            <a:ext cx="6014498" cy="3500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Documents and Settings\Admin\Рабочий стол\6717378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0"/>
            <a:ext cx="635798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1e2b6128d13292f708a27028ef871d36_Image3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392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8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268</Words>
  <PresentationFormat>Экран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Классный час о здоровом образе жизни для 5-6 классов «Здоровым быть здорово!»</vt:lpstr>
      <vt:lpstr>Слайд 2</vt:lpstr>
      <vt:lpstr>ПРАВИЛА  ЗДОРОВОГО ОБРАЗА ЖИЗНИ</vt:lpstr>
      <vt:lpstr>Найти подходящие части пословиц</vt:lpstr>
      <vt:lpstr>Чтобы быть закаленным надо: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Список литературы и ссылок: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о здоровом образе жизни для 5-6 классов «Здоровым быть здорово!»</dc:title>
  <cp:lastModifiedBy>Admin</cp:lastModifiedBy>
  <cp:revision>14</cp:revision>
  <dcterms:modified xsi:type="dcterms:W3CDTF">2012-09-26T18:39:04Z</dcterms:modified>
</cp:coreProperties>
</file>