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9" r:id="rId10"/>
    <p:sldId id="264" r:id="rId11"/>
    <p:sldId id="265" r:id="rId12"/>
    <p:sldId id="267" r:id="rId13"/>
    <p:sldId id="266" r:id="rId14"/>
    <p:sldId id="268" r:id="rId15"/>
    <p:sldId id="270" r:id="rId16"/>
    <p:sldId id="271" r:id="rId17"/>
    <p:sldId id="28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C28-0F5D-4BD6-B889-FE913392DF9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499-D2F7-45EA-A0F9-D500CBD95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C28-0F5D-4BD6-B889-FE913392DF9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499-D2F7-45EA-A0F9-D500CBD95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C28-0F5D-4BD6-B889-FE913392DF9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499-D2F7-45EA-A0F9-D500CBD95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C28-0F5D-4BD6-B889-FE913392DF9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499-D2F7-45EA-A0F9-D500CBD95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C28-0F5D-4BD6-B889-FE913392DF9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499-D2F7-45EA-A0F9-D500CBD95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C28-0F5D-4BD6-B889-FE913392DF9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499-D2F7-45EA-A0F9-D500CBD95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C28-0F5D-4BD6-B889-FE913392DF9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499-D2F7-45EA-A0F9-D500CBD95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C28-0F5D-4BD6-B889-FE913392DF9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499-D2F7-45EA-A0F9-D500CBD95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C28-0F5D-4BD6-B889-FE913392DF9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499-D2F7-45EA-A0F9-D500CBD95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C28-0F5D-4BD6-B889-FE913392DF9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499-D2F7-45EA-A0F9-D500CBD95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C28-0F5D-4BD6-B889-FE913392DF9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7499-D2F7-45EA-A0F9-D500CBD95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C28-0F5D-4BD6-B889-FE913392DF93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7499-D2F7-45EA-A0F9-D500CBD95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542451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8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7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РЕМЯ ГОДА ВЕСНА </a:t>
            </a:r>
            <a:endParaRPr lang="ru-RU" sz="7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ctangle 3" descr="huge Весна почки "/>
          <p:cNvSpPr>
            <a:spLocks noGrp="1" noChangeAspect="1" noChangeArrowheads="1"/>
          </p:cNvSpPr>
          <p:nvPr isPhoto="1"/>
        </p:nvSpPr>
        <p:spPr bwMode="auto">
          <a:xfrm>
            <a:off x="6429388" y="4572008"/>
            <a:ext cx="2286016" cy="1714512"/>
          </a:xfrm>
          <a:prstGeom prst="star16">
            <a:avLst/>
          </a:prstGeom>
          <a:blipFill dpi="0" rotWithShape="1">
            <a:blip r:embed="rId3" cstate="email">
              <a:lum contrast="20000"/>
            </a:blip>
            <a:srcRect/>
            <a:stretch>
              <a:fillRect b="-13194"/>
            </a:stretch>
          </a:blipFill>
          <a:ln w="2857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Rectangle 3" descr="hugeПришла весна наконец то "/>
          <p:cNvSpPr>
            <a:spLocks noGrp="1" noChangeAspect="1" noChangeArrowheads="1"/>
          </p:cNvSpPr>
          <p:nvPr isPhoto="1"/>
        </p:nvSpPr>
        <p:spPr bwMode="auto">
          <a:xfrm>
            <a:off x="214282" y="4572008"/>
            <a:ext cx="2670696" cy="2000240"/>
          </a:xfrm>
          <a:prstGeom prst="star16">
            <a:avLst/>
          </a:prstGeom>
          <a:blipFill dpi="0" rotWithShape="1">
            <a:blip r:embed="rId4" cstate="email">
              <a:lum contrast="20000"/>
            </a:blip>
            <a:srcRect/>
            <a:stretch>
              <a:fillRect b="-3"/>
            </a:stretch>
          </a:blipFill>
          <a:ln w="2857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714348" y="357166"/>
            <a:ext cx="1951038" cy="1558687"/>
          </a:xfrm>
          <a:prstGeom prst="star16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6" name="Picture 4" descr="C:\Documents and Settings\Admin\Рабочий стол\весна\почки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500042"/>
            <a:ext cx="2143140" cy="1599643"/>
          </a:xfrm>
          <a:prstGeom prst="star16">
            <a:avLst/>
          </a:prstGeom>
          <a:noFill/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14290"/>
            <a:ext cx="792961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ЕРВЫМИ ВЕСНОЙ ПРИЛЕТАЮТ ГРАЧИ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 descr="grach1 первые птицы весной - грач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14414" y="1571612"/>
            <a:ext cx="6572262" cy="4929197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191" y="214290"/>
            <a:ext cx="792961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ОСЛЕ ГРАЧЕЙ ПРИЛЕТАЕТ СКВОРЕЦ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starling  Скворец гонец весны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50149" y="1285860"/>
            <a:ext cx="6643702" cy="4982777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58204" cy="78581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МАЕ ПРИЛЕТАЕТ СОЛОВЕЙ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00042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Соловей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14546" y="1285860"/>
            <a:ext cx="4643470" cy="5024997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5725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ЕСНОЙ ПТИЦЫ НАЧИНАЮТ ВИТЬ ГНЁЗДА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3" descr="huge   Весна Гнезда "/>
          <p:cNvSpPr>
            <a:spLocks noGrp="1" noChangeAspect="1" noChangeArrowheads="1"/>
          </p:cNvSpPr>
          <p:nvPr isPhoto="1"/>
        </p:nvSpPr>
        <p:spPr bwMode="auto">
          <a:xfrm>
            <a:off x="1285852" y="1214422"/>
            <a:ext cx="6643734" cy="4982801"/>
          </a:xfrm>
          <a:prstGeom prst="round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8572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ТИЦЫ ОТКЛАДЫВАЮТ ЯЙЦА ИЗ КОТОРЫХ ПОЯВЛЯЮТСЯ ПТЕНЦЫ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00042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3" descr="huge Яйца в гнезде певчего дрозда "/>
          <p:cNvSpPr>
            <a:spLocks noGrp="1" noChangeAspect="1" noChangeArrowheads="1"/>
          </p:cNvSpPr>
          <p:nvPr isPhoto="1"/>
        </p:nvSpPr>
        <p:spPr bwMode="auto">
          <a:xfrm>
            <a:off x="4786314" y="1428736"/>
            <a:ext cx="2771791" cy="1908445"/>
          </a:xfrm>
          <a:prstGeom prst="round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sz="1800" b="0"/>
          </a:p>
        </p:txBody>
      </p:sp>
      <p:pic>
        <p:nvPicPr>
          <p:cNvPr id="20482" name="Picture 2" descr="http://im6-tub-ru.yandex.net/i?id=204209354-01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1428736"/>
            <a:ext cx="2893239" cy="192882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9" name="Picture 4" descr="26Рождение птенца чайки 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750331" y="3571876"/>
            <a:ext cx="3643338" cy="294026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 descr="2808332ux6-web Кормление птенцов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78695" y="1393017"/>
            <a:ext cx="6786610" cy="508995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357290" y="500042"/>
            <a:ext cx="7108080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</a:t>
            </a: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АК ПТИЦЫ КОРМЯТ СВОИХ ПТЕНЦОВ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18570"/>
            <a:ext cx="8358246" cy="1200329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ЕСНОЙ ПРОСЫПАЕТСЯ МЕДВЕДЬ И ВЫЛЕЗАЕТ ИЗ БЕРЛОГИ</a:t>
            </a:r>
            <a:r>
              <a:rPr lang="ru-RU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://www.livejournal.ru/static/files/themes/19020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500174"/>
            <a:ext cx="7136325" cy="507209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18570"/>
            <a:ext cx="8358246" cy="1200329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ЕСНОЙ ЗАЯЦ ПОМЕНЯЛ БЕЛУЮ ШУБКУ НА СЕРУЮ</a:t>
            </a: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7" descr="_K9R5367_900x600  заяц весной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428736"/>
            <a:ext cx="7500960" cy="500064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6346"/>
            <a:ext cx="8358246" cy="58477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ПЕРВЫЕ ВЕСЕННИЕ ЦВЕТЫ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Admin\Рабочий стол\весна\подснежники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7677" y="1199964"/>
            <a:ext cx="3500461" cy="2411032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весна\син.подснежнj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084" y="1226648"/>
            <a:ext cx="3429024" cy="2428892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весна\прострелp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714752"/>
            <a:ext cx="3571900" cy="267892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весна\примул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3857628"/>
            <a:ext cx="3429024" cy="264320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86116" y="3286124"/>
            <a:ext cx="261321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ПОДСНЕЖНИКИ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6396335"/>
            <a:ext cx="181422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ПРОСТРЕЛ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29322" y="6429396"/>
            <a:ext cx="169469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ПРИМУЛА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6346"/>
            <a:ext cx="8358246" cy="58477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ПЕРВЫЕ ВЕСЕННИЕ ЦВЕТЫ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2071678"/>
            <a:ext cx="194957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ТЮЛЬПАНЫ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0892" y="5000636"/>
            <a:ext cx="185738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ЛАНДЫШИ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 descr="http://img1.liveinternet.ru/images/attach/c/4/83/761/83761823_tulpan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142984"/>
            <a:ext cx="3714776" cy="2484221"/>
          </a:xfrm>
          <a:prstGeom prst="rect">
            <a:avLst/>
          </a:prstGeom>
          <a:noFill/>
        </p:spPr>
      </p:pic>
      <p:pic>
        <p:nvPicPr>
          <p:cNvPr id="29700" name="Picture 4" descr="http://cs11332.userapi.com/v11332619/395/M8Q63-w0y4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786190"/>
            <a:ext cx="3643338" cy="273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72560" cy="64294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</a:t>
            </a:r>
            <a:r>
              <a:rPr lang="ru-RU" sz="36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АЙДИ, ГДЕ ВЕСНА?</a:t>
            </a:r>
            <a:endParaRPr lang="ru-RU" sz="36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Picture 2" descr="C:\Documents and Settings\Admin\Рабочий стол\весна\бер. прот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357298"/>
            <a:ext cx="2691542" cy="2143140"/>
          </a:xfrm>
          <a:prstGeom prst="roundRect">
            <a:avLst/>
          </a:prstGeom>
          <a:noFill/>
        </p:spPr>
      </p:pic>
      <p:pic>
        <p:nvPicPr>
          <p:cNvPr id="1026" name="Picture 2" descr="http://im8-tub-ru.yandex.net/i?id=110227688-03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286256"/>
            <a:ext cx="2721158" cy="2071678"/>
          </a:xfrm>
          <a:prstGeom prst="roundRect">
            <a:avLst/>
          </a:prstGeom>
          <a:noFill/>
        </p:spPr>
      </p:pic>
      <p:pic>
        <p:nvPicPr>
          <p:cNvPr id="1028" name="Picture 4" descr="http://im0-tub-ru.yandex.net/i?id=500209806-26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4255098"/>
            <a:ext cx="2928958" cy="2082197"/>
          </a:xfrm>
          <a:prstGeom prst="roundRect">
            <a:avLst/>
          </a:prstGeom>
          <a:noFill/>
        </p:spPr>
      </p:pic>
      <p:pic>
        <p:nvPicPr>
          <p:cNvPr id="1034" name="Picture 10" descr="http://im4-tub-ru.yandex.net/i?id=593019610-20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1357298"/>
            <a:ext cx="2800370" cy="2143140"/>
          </a:xfrm>
          <a:prstGeom prst="round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868" y="3714752"/>
            <a:ext cx="15716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ВЕСНА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0116 L 0.26476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187 " pathEditMode="relative" ptsTypes="AA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6346"/>
            <a:ext cx="8358246" cy="58477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ЦВЕТУЩИЕ ДЕРЕВЬЯ ВЕСНОЙ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6143644"/>
            <a:ext cx="135485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СИРЕНЬ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6" name="Picture 2" descr="http://www.artwindows.ru/images/lilac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142984"/>
            <a:ext cx="6572296" cy="493209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6346"/>
            <a:ext cx="8358246" cy="58477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ЦВЕТУЩИЕ ДЕРЕВЬЯ ВЕСНОЙ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5572140"/>
            <a:ext cx="185738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ЯБЛОНЯ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8" name="Picture 4" descr="http://www.tdecologica.ru/files/porody/cherry_tree_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500174"/>
            <a:ext cx="5140547" cy="385765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33794" name="Picture 2" descr="http://im2-tub-ru.yandex.net/i?id=205592372-43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2143116"/>
            <a:ext cx="2428892" cy="242889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6346"/>
            <a:ext cx="8358246" cy="58477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ЦВЕТУЩИЕ ДЕРЕВЬЯ ВЕСНОЙ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5857892"/>
            <a:ext cx="185738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ЧЕРЁМУХА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818" name="Picture 2" descr="http://www.plantarium.ru/dat/plants/2/218/142218_6199e3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250" y="1071546"/>
            <a:ext cx="6143501" cy="461030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6346"/>
            <a:ext cx="8358246" cy="58477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ЦВЕТУЩИЕ ДЕРЕВЬЯ ВЕСНОЙ 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6000768"/>
            <a:ext cx="185738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МИМОЗА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842" name="Picture 2" descr="http://stat11.privet.ru/lr/080a49b11e573fbfa4f114c2260cf0d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5751" y="1285860"/>
            <a:ext cx="6092498" cy="45720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2500306"/>
            <a:ext cx="5786478" cy="15388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</a:t>
            </a:r>
            <a:r>
              <a:rPr lang="ru-RU" sz="40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ПАСИБО ЗА ВНИМАНИЕ! </a:t>
            </a:r>
            <a:endParaRPr lang="ru-RU" sz="4000" b="1" dirty="0">
              <a:ln w="9525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7892" name="Picture 4" descr="http://im0-tub-ru.yandex.net/i?id=555289076-13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66"/>
            <a:ext cx="2476517" cy="1857388"/>
          </a:xfrm>
          <a:prstGeom prst="star32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14290"/>
            <a:ext cx="842968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643182"/>
            <a:ext cx="621510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</a:t>
            </a:r>
            <a:r>
              <a:rPr lang="ru-RU" sz="20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ВТОР ПРЕЗЕНТАЦИИ:</a:t>
            </a:r>
          </a:p>
          <a:p>
            <a:pPr algn="ctr"/>
            <a:r>
              <a:rPr lang="ru-RU" sz="20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ВОСПИТАТЕЛЬ </a:t>
            </a:r>
            <a:r>
              <a:rPr lang="ru-RU" sz="24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</a:t>
            </a:r>
            <a:r>
              <a:rPr lang="ru-RU" sz="20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ИЖНЕВАРТОВСКОЙ СПЕЦИАЛЬНОЙ (КОРРЕКЦИОННОЙ) ОБЩЕОБРАЗОВАТЕЛЬНОЙ ШКОЛЫ </a:t>
            </a:r>
            <a:r>
              <a:rPr lang="en-US" sz="20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I, II</a:t>
            </a:r>
            <a:r>
              <a:rPr lang="ru-RU" sz="20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ВИДА </a:t>
            </a:r>
            <a:r>
              <a:rPr lang="ru-RU" sz="24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</a:t>
            </a:r>
            <a:r>
              <a:rPr lang="ru-RU" sz="20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ГИРЕВА </a:t>
            </a:r>
            <a:r>
              <a:rPr lang="ru-RU" sz="24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Л</a:t>
            </a:r>
            <a:r>
              <a:rPr lang="ru-RU" sz="20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24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20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. </a:t>
            </a:r>
          </a:p>
          <a:p>
            <a:r>
              <a:rPr lang="ru-RU" sz="2000" b="1" dirty="0" smtClean="0">
                <a:ln w="9525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2000" b="1" dirty="0">
              <a:ln w="9525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7892" name="Picture 4" descr="http://im0-tub-ru.yandex.net/i?id=555289076-13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66"/>
            <a:ext cx="2476517" cy="1857388"/>
          </a:xfrm>
          <a:prstGeom prst="star32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ПРИМЕТЫ ВЕСНЫ</a:t>
            </a: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</a:t>
            </a:r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СОСУЛЬКИ</a:t>
            </a: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</a:t>
            </a:r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ПРОТАЛИНЫ</a:t>
            </a: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   </a:t>
            </a:r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ПЕРВЫЕ ЦВЕТЫ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6" descr="C:\Documents and Settings\Admin\Рабочий стол\весна\сос. на домах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85794"/>
            <a:ext cx="2597746" cy="1785950"/>
          </a:xfrm>
          <a:prstGeom prst="roundRect">
            <a:avLst/>
          </a:prstGeom>
          <a:noFill/>
        </p:spPr>
      </p:pic>
      <p:pic>
        <p:nvPicPr>
          <p:cNvPr id="10" name="Picture 3" descr="C:\Documents and Settings\Admin\Рабочий стол\весна\проталины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2643182"/>
            <a:ext cx="2866729" cy="1996961"/>
          </a:xfrm>
          <a:prstGeom prst="roundRect">
            <a:avLst/>
          </a:prstGeom>
          <a:noFill/>
        </p:spPr>
      </p:pic>
      <p:pic>
        <p:nvPicPr>
          <p:cNvPr id="11" name="Picture 4" descr="C:\Documents and Settings\Admin\Рабочий стол\весна\проталиныpeg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786322"/>
            <a:ext cx="2862953" cy="17859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ПРИМЕТЫ ВЕСНЫ</a:t>
            </a: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</a:t>
            </a:r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ЛЕДОХОД</a:t>
            </a:r>
          </a:p>
          <a:p>
            <a:pPr algn="l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ПОЛОВОДЬЕ</a:t>
            </a:r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pic>
        <p:nvPicPr>
          <p:cNvPr id="12" name="Picture 2" descr="C:\Documents and Settings\Admin\Рабочий стол\весна\ледоходjpg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857224" y="785794"/>
            <a:ext cx="2928958" cy="259298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im8-tub-ru.yandex.net/i?id=491440500-22-72&amp;n=21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5143504" y="785794"/>
            <a:ext cx="3104306" cy="2529434"/>
          </a:xfrm>
          <a:prstGeom prst="roundRect">
            <a:avLst/>
          </a:prstGeom>
          <a:noFill/>
        </p:spPr>
      </p:pic>
      <p:pic>
        <p:nvPicPr>
          <p:cNvPr id="16390" name="Picture 6" descr="http://im7-tub-ru.yandex.net/i?id=382644294-06-72&amp;n=21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3000364" y="4214818"/>
            <a:ext cx="3262334" cy="2303875"/>
          </a:xfrm>
          <a:prstGeom prst="round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3429000"/>
            <a:ext cx="235745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ПОЧКИ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НАЗОВИ ВЕСЕННИЕ МЕСЯЦЫ</a:t>
            </a:r>
          </a:p>
          <a:p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://im2-tub-ru.yandex.net/i?id=529734771-18-72&amp;n=21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71471" y="4356748"/>
            <a:ext cx="2214579" cy="19297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768" y="1214422"/>
            <a:ext cx="164500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ЯНВАРЬ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1857364"/>
            <a:ext cx="112562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МАРТ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2500306"/>
            <a:ext cx="141598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ИЮНЬ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3143248"/>
            <a:ext cx="15716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АВГУСТ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3786190"/>
            <a:ext cx="167566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АПРЕЛЬ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4429132"/>
            <a:ext cx="116430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МАЙ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&amp;Gcy;&amp;ucy;&amp;scy;&amp;icy; &amp;vcy; &amp;vcy;&amp;iecy;&amp;scy;&amp;iecy;&amp;ncy;&amp;ncy;&amp;iecy;&amp;mcy; &amp;ncy;&amp;iecy;&amp;bcy;&amp;iecy;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2928926" y="4357694"/>
            <a:ext cx="2000264" cy="2000264"/>
          </a:xfrm>
          <a:prstGeom prst="rect">
            <a:avLst/>
          </a:prstGeom>
          <a:noFill/>
        </p:spPr>
      </p:pic>
      <p:pic>
        <p:nvPicPr>
          <p:cNvPr id="1034" name="Picture 10" descr="http://im5-tub-ru.yandex.net/i?id=159605131-67-72&amp;n=21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5072066" y="4357694"/>
            <a:ext cx="2143125" cy="2000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2 0.01249 L -0.66545 0.148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2862 L 0.01718 -0.51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3 -0.01666 L -0.33333 -0.121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09207 L 0.11753 -0.522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1 0.0155 L -0.47066 0.235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00833 L -0.29792 -0.0816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50085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14290"/>
            <a:ext cx="400052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ОЧЕМУ ГРЕЕТ СОЛНЦЕ?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http://im6-tub-ru.yandex.net/i?id=52334532-36-72&amp;n=21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1142976" y="714356"/>
            <a:ext cx="2286000" cy="1428750"/>
          </a:xfrm>
          <a:prstGeom prst="roundRect">
            <a:avLst/>
          </a:prstGeom>
          <a:noFill/>
        </p:spPr>
      </p:pic>
      <p:pic>
        <p:nvPicPr>
          <p:cNvPr id="18436" name="Picture 4" descr="http://im5-tub-ru.yandex.net/i?id=269243107-30-72&amp;n=21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5715008" y="714356"/>
            <a:ext cx="2171700" cy="1428750"/>
          </a:xfrm>
          <a:prstGeom prst="round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000628" y="214290"/>
            <a:ext cx="349647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ОЧЕМУ СОСУЛЬКИ?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8" name="Picture 6" descr="http://im8-tub-ru.yandex.net/i?id=10254002-43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3071810"/>
            <a:ext cx="2419350" cy="1428750"/>
          </a:xfrm>
          <a:prstGeom prst="round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285984" y="2500306"/>
            <a:ext cx="511870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ОЧЕМУ ПОЯВЛЯЮТСЯ ЛИСТЬЯ?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4857760"/>
            <a:ext cx="254589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</a:t>
            </a: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ОТОМУ ЧТО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929198"/>
            <a:ext cx="142876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ОСЕНЬ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29520" y="5500702"/>
            <a:ext cx="15716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ВЕСНА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00958" y="6000768"/>
            <a:ext cx="121444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ЗИМА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40" name="Picture 8" descr="http://im0-tub-ru.yandex.net/i?id=149491394-19-72&amp;n=21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2000232" y="5393545"/>
            <a:ext cx="2143140" cy="133946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1 -0.00416 L -0.42986 -0.0881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14290"/>
            <a:ext cx="792961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Ч</a:t>
            </a: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ТО ДЕЛАЮТ ЛЮДИ ВЕСНОЙ?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6314" y="3286124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ДЕЛАЮТ СКВОРЕЧНИКИ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6215082"/>
            <a:ext cx="292895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</a:t>
            </a:r>
            <a:r>
              <a:rPr lang="ru-RU" sz="20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САЖАЮТ ДЕРЕВЬЯ</a:t>
            </a:r>
            <a:endParaRPr lang="ru-RU" sz="20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0" name="Picture 4" descr="http://im3-tub-ru.yandex.net/i?id=106151469-66-72&amp;n=21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072066" y="1071546"/>
            <a:ext cx="2857520" cy="2143140"/>
          </a:xfrm>
          <a:prstGeom prst="roundRect">
            <a:avLst/>
          </a:prstGeom>
          <a:noFill/>
        </p:spPr>
      </p:pic>
      <p:pic>
        <p:nvPicPr>
          <p:cNvPr id="19462" name="Picture 6" descr="http://im7-tub-ru.yandex.net/i?id=157295671-05-72&amp;n=21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5143504" y="4000504"/>
            <a:ext cx="3114697" cy="2143140"/>
          </a:xfrm>
          <a:prstGeom prst="roundRect">
            <a:avLst/>
          </a:prstGeom>
          <a:noFill/>
        </p:spPr>
      </p:pic>
      <p:pic>
        <p:nvPicPr>
          <p:cNvPr id="19464" name="Picture 8" descr="http://im2-tub-ru.yandex.net/i?id=610743349-28-72&amp;n=21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928662" y="4000504"/>
            <a:ext cx="2786082" cy="2234825"/>
          </a:xfrm>
          <a:prstGeom prst="round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16070" y="3306090"/>
            <a:ext cx="331298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ПУСКАЮТ КОРАБЛИКИ</a:t>
            </a:r>
            <a:endParaRPr lang="ru-RU" sz="20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://www.stihi.ru/pics/2012/11/21/547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1071546"/>
            <a:ext cx="3286148" cy="219076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4" name="Picture 2" descr="http://m2.vgorode.ru/1276166/40627881/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857364"/>
            <a:ext cx="1833631" cy="137602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sp>
        <p:nvSpPr>
          <p:cNvPr id="7" name="Rectangle 3" descr="big Весна на ветке почки "/>
          <p:cNvSpPr>
            <a:spLocks noGrp="1" noChangeAspect="1" noChangeArrowheads="1"/>
          </p:cNvSpPr>
          <p:nvPr isPhoto="1"/>
        </p:nvSpPr>
        <p:spPr bwMode="auto">
          <a:xfrm>
            <a:off x="3857620" y="3357562"/>
            <a:ext cx="1785950" cy="1700905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 b="-29937"/>
            </a:stretch>
          </a:blipFill>
          <a:ln w="2857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8678" name="Picture 6" descr="http://www.gorodnews.ru/mk/img/thumb.php?id=59.jpg&amp;w=3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27347" y="244978"/>
            <a:ext cx="1733768" cy="151704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28680" name="Picture 8" descr="http://pereed.ru/photo/35104/f77a456f6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5214950"/>
            <a:ext cx="1785949" cy="14525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643306" y="142852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Н</a:t>
            </a:r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АЗОВИ, ЧТО ЭТО?</a:t>
            </a:r>
            <a:endParaRPr lang="ru-RU" sz="28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489" y="1214422"/>
            <a:ext cx="214314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СОСУЛЬКИ</a:t>
            </a:r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2285992"/>
            <a:ext cx="135732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РУЧЕЙ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6446" y="3857628"/>
            <a:ext cx="135732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ПОЧКИ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86578" y="5643578"/>
            <a:ext cx="178595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СОЛНЦЕ</a:t>
            </a:r>
            <a:endParaRPr lang="ru-RU" sz="24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572560" cy="67151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36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endParaRPr lang="ru-RU" sz="2800" dirty="0" smtClean="0"/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4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                                    </a:t>
            </a:r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2800" b="1" dirty="0" smtClean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algn="l"/>
            <a:r>
              <a:rPr lang="ru-RU" sz="28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8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14290"/>
            <a:ext cx="792961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3200" b="1" dirty="0" smtClean="0">
                <a:ln w="63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ЕСНОЙ ВОЗВРАЩАЮТСЯ ПЕРЕЛЁТНЫЕ ПТИЦЫ</a:t>
            </a:r>
            <a:endParaRPr lang="ru-RU" sz="3200" b="1" dirty="0">
              <a:ln w="63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3" descr="big Весна Дикие гуси "/>
          <p:cNvSpPr>
            <a:spLocks noGrp="1" noChangeAspect="1" noChangeArrowheads="1"/>
          </p:cNvSpPr>
          <p:nvPr isPhoto="1"/>
        </p:nvSpPr>
        <p:spPr bwMode="auto">
          <a:xfrm>
            <a:off x="928662" y="1643050"/>
            <a:ext cx="7358114" cy="4741663"/>
          </a:xfrm>
          <a:prstGeom prst="roundRect">
            <a:avLst/>
          </a:prstGeom>
          <a:blipFill dpi="0" rotWithShape="1">
            <a:blip r:embed="rId3" cstate="email"/>
            <a:srcRect/>
            <a:stretch>
              <a:fillRect r="-2832"/>
            </a:stretch>
          </a:blipFill>
          <a:ln w="571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255</Words>
  <Application>Microsoft Office PowerPoint</Application>
  <PresentationFormat>Экран (4:3)</PresentationFormat>
  <Paragraphs>325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 МАЕ ПРИЛЕТАЕТ СОЛОВЕЙ</vt:lpstr>
      <vt:lpstr>Слайд 13</vt:lpstr>
      <vt:lpstr>ПТИЦЫ ОТКЛАДЫВАЮТ ЯЙЦА ИЗ КОТОРЫХ ПОЯВЛЯЮТСЯ ПТЕНЦЫ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Павел</cp:lastModifiedBy>
  <cp:revision>62</cp:revision>
  <dcterms:created xsi:type="dcterms:W3CDTF">2013-02-07T05:54:05Z</dcterms:created>
  <dcterms:modified xsi:type="dcterms:W3CDTF">2013-02-17T17:02:53Z</dcterms:modified>
</cp:coreProperties>
</file>