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DF19-C9D3-4CC2-91B5-CDC2B0A070C2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31BF-B590-4FB9-BD9C-1D6B88C70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54420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DF19-C9D3-4CC2-91B5-CDC2B0A070C2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31BF-B590-4FB9-BD9C-1D6B88C70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40867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DF19-C9D3-4CC2-91B5-CDC2B0A070C2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31BF-B590-4FB9-BD9C-1D6B88C70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77841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DF19-C9D3-4CC2-91B5-CDC2B0A070C2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31BF-B590-4FB9-BD9C-1D6B88C70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26181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DF19-C9D3-4CC2-91B5-CDC2B0A070C2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31BF-B590-4FB9-BD9C-1D6B88C70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42047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DF19-C9D3-4CC2-91B5-CDC2B0A070C2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31BF-B590-4FB9-BD9C-1D6B88C70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07290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DF19-C9D3-4CC2-91B5-CDC2B0A070C2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31BF-B590-4FB9-BD9C-1D6B88C70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69793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DF19-C9D3-4CC2-91B5-CDC2B0A070C2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31BF-B590-4FB9-BD9C-1D6B88C70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444988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DF19-C9D3-4CC2-91B5-CDC2B0A070C2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31BF-B590-4FB9-BD9C-1D6B88C70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68996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DF19-C9D3-4CC2-91B5-CDC2B0A070C2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31BF-B590-4FB9-BD9C-1D6B88C70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22139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1DF19-C9D3-4CC2-91B5-CDC2B0A070C2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331BF-B590-4FB9-BD9C-1D6B88C70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52374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1DF19-C9D3-4CC2-91B5-CDC2B0A070C2}" type="datetimeFigureOut">
              <a:rPr lang="ru-RU" smtClean="0"/>
              <a:t>15.10.2012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331BF-B590-4FB9-BD9C-1D6B88C706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20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savrasov_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640959" cy="6395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savrasov_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92150"/>
            <a:ext cx="7777162" cy="603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6241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60350"/>
            <a:ext cx="8491860" cy="64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8351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Золотая осен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8640"/>
            <a:ext cx="8677275" cy="6339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26750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мар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640960" cy="6461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460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владимир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649"/>
            <a:ext cx="8572500" cy="6192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4142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над вечным покое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648"/>
            <a:ext cx="8569325" cy="647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6682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корабельная рощ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648"/>
            <a:ext cx="8640763" cy="62147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095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Миш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2657"/>
            <a:ext cx="8820150" cy="6131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9680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att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648"/>
            <a:ext cx="8572500" cy="6264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17005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4" descr="0609170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913"/>
            <a:ext cx="8724777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63430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grac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913"/>
            <a:ext cx="8604572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3134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640"/>
            <a:ext cx="8572500" cy="632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5580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Галина</cp:lastModifiedBy>
  <cp:revision>1</cp:revision>
  <dcterms:created xsi:type="dcterms:W3CDTF">2012-10-15T15:25:09Z</dcterms:created>
  <dcterms:modified xsi:type="dcterms:W3CDTF">2012-10-15T15:30:48Z</dcterms:modified>
</cp:coreProperties>
</file>