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25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0A9D4D-289B-4F48-924B-7EE36BE04CE2}" type="datetimeFigureOut">
              <a:rPr lang="ru-RU" smtClean="0"/>
              <a:pPr/>
              <a:t>15.10.2013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B9A542-E9B9-4962-AFCE-84220E375C2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797152"/>
            <a:ext cx="8602706" cy="159889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Составитель:</a:t>
            </a:r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Герасимова Любовь Степановна</a:t>
            </a:r>
            <a:endParaRPr lang="ru-RU" b="1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504" y="980728"/>
            <a:ext cx="9036496" cy="1612776"/>
          </a:xfrm>
        </p:spPr>
        <p:txBody>
          <a:bodyPr>
            <a:noAutofit/>
          </a:bodyPr>
          <a:lstStyle/>
          <a:p>
            <a:r>
              <a:rPr lang="ru-RU" sz="7000" dirty="0"/>
              <a:t>ВЕСЕЛАЯ ГИМНАСТИКА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ГИМНАСТИКА ДЛЯ УЛУЧШЕНИЯ КРОВООБРАЩЕНИЯ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44674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Следующее упражнение </a:t>
            </a:r>
          </a:p>
          <a:p>
            <a:pPr>
              <a:buNone/>
            </a:pPr>
            <a:r>
              <a:rPr lang="ru-RU" b="1" dirty="0" smtClean="0"/>
              <a:t> поможет вам от напряженья:</a:t>
            </a:r>
          </a:p>
          <a:p>
            <a:pPr>
              <a:buNone/>
            </a:pPr>
            <a:r>
              <a:rPr lang="ru-RU" b="1" dirty="0" smtClean="0"/>
              <a:t>Сон голову клонит,</a:t>
            </a:r>
          </a:p>
          <a:p>
            <a:pPr>
              <a:buNone/>
            </a:pPr>
            <a:r>
              <a:rPr lang="ru-RU" b="1" dirty="0" smtClean="0"/>
              <a:t>Усталость на тебя гонит.</a:t>
            </a:r>
          </a:p>
          <a:p>
            <a:pPr>
              <a:buNone/>
            </a:pPr>
            <a:r>
              <a:rPr lang="ru-RU" b="1" dirty="0" smtClean="0"/>
              <a:t>Ты голову наклони,</a:t>
            </a:r>
          </a:p>
          <a:p>
            <a:pPr>
              <a:buNone/>
            </a:pPr>
            <a:r>
              <a:rPr lang="ru-RU" b="1" dirty="0" smtClean="0"/>
              <a:t>Потом не спеша подними.</a:t>
            </a:r>
          </a:p>
          <a:p>
            <a:pPr>
              <a:buNone/>
            </a:pPr>
            <a:r>
              <a:rPr lang="ru-RU" b="1" dirty="0" smtClean="0"/>
              <a:t>Сначала сделай вправо,</a:t>
            </a:r>
          </a:p>
          <a:p>
            <a:pPr>
              <a:buNone/>
            </a:pPr>
            <a:r>
              <a:rPr lang="ru-RU" b="1" dirty="0" smtClean="0"/>
              <a:t>Потом медленно влево,</a:t>
            </a:r>
          </a:p>
          <a:p>
            <a:pPr>
              <a:buNone/>
            </a:pPr>
            <a:r>
              <a:rPr lang="ru-RU" b="1" dirty="0" smtClean="0"/>
              <a:t>Несколько раз повтори</a:t>
            </a:r>
          </a:p>
          <a:p>
            <a:pPr>
              <a:buNone/>
            </a:pPr>
            <a:r>
              <a:rPr lang="ru-RU" b="1" dirty="0" smtClean="0"/>
              <a:t>И к уроку свои силы верни.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Admin\Рабочий стол\101MSDCF\DSC0378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28662" y="857232"/>
            <a:ext cx="7291200" cy="5468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628800" y="2636912"/>
            <a:ext cx="1728192" cy="288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56992"/>
            <a:ext cx="8229600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Сели ровно, подтянулись</a:t>
            </a:r>
          </a:p>
          <a:p>
            <a:pPr>
              <a:buNone/>
            </a:pPr>
            <a:r>
              <a:rPr lang="ru-RU" sz="2800" b="1" dirty="0" smtClean="0"/>
              <a:t>И друг другу улыбнулись.</a:t>
            </a:r>
          </a:p>
          <a:p>
            <a:pPr>
              <a:buNone/>
            </a:pPr>
            <a:r>
              <a:rPr lang="ru-RU" sz="2800" b="1" dirty="0" smtClean="0"/>
              <a:t>Урок продолжается,</a:t>
            </a:r>
          </a:p>
          <a:p>
            <a:pPr>
              <a:buNone/>
            </a:pPr>
            <a:r>
              <a:rPr lang="ru-RU" sz="2800" b="1" dirty="0" smtClean="0"/>
              <a:t>И новое упражнение начинается.</a:t>
            </a:r>
          </a:p>
          <a:p>
            <a:pPr>
              <a:buNone/>
            </a:pPr>
            <a:r>
              <a:rPr lang="ru-RU" sz="2800" b="1" dirty="0" smtClean="0"/>
              <a:t>Посмотрели на доску, потом в тетрадь,</a:t>
            </a:r>
          </a:p>
          <a:p>
            <a:pPr>
              <a:buNone/>
            </a:pPr>
            <a:r>
              <a:rPr lang="ru-RU" sz="2800" b="1" dirty="0" smtClean="0"/>
              <a:t>Надеюсь, многие выполнят работу на «пять»</a:t>
            </a:r>
            <a:endParaRPr lang="ru-RU" sz="2800" b="1" dirty="0"/>
          </a:p>
        </p:txBody>
      </p:sp>
      <p:pic>
        <p:nvPicPr>
          <p:cNvPr id="1026" name="Picture 2" descr="C:\Users\Пользователь\Desktop\117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44161"/>
            <a:ext cx="494387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Documents and Settings\Admin\Рабочий стол\101MSDCF\DSC037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14348" y="785794"/>
            <a:ext cx="7771200" cy="5828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kolokol4i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2790826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Пользователь\Desktop\Безимени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1" y="1498240"/>
            <a:ext cx="3283375" cy="270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Пользователь\Desktop\pla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862974"/>
            <a:ext cx="3365614" cy="199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Пользователь\Desktop\school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52451" y="4889106"/>
            <a:ext cx="2691549" cy="1921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Пользователь\Desktop\adf57feb4f3d.pn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00" y="4725142"/>
            <a:ext cx="2138518" cy="210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3645024"/>
            <a:ext cx="6779096" cy="1440160"/>
          </a:xfrm>
        </p:spPr>
        <p:txBody>
          <a:bodyPr>
            <a:noAutofit/>
          </a:bodyPr>
          <a:lstStyle/>
          <a:p>
            <a:r>
              <a:rPr lang="ru-RU" sz="10000" b="1" dirty="0" smtClean="0"/>
              <a:t> </a:t>
            </a:r>
            <a:r>
              <a:rPr lang="ru-RU" sz="10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</a:t>
            </a:r>
            <a:br>
              <a:rPr lang="ru-RU" sz="10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10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за внимание</a:t>
            </a:r>
            <a:endParaRPr lang="ru-RU" sz="10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1904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0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692696"/>
            <a:ext cx="892971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</a:t>
            </a:r>
            <a:r>
              <a:rPr lang="ru-RU" b="1" dirty="0" smtClean="0">
                <a:latin typeface="Arial Black" panose="020B0A04020102020204" pitchFamily="34" charset="0"/>
              </a:rPr>
              <a:t>ГИМНАСТИКА ДЛЯ РУК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301608" cy="4533136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Двадцатая минута урока пошла,</a:t>
            </a:r>
          </a:p>
          <a:p>
            <a:pPr>
              <a:buNone/>
            </a:pPr>
            <a:r>
              <a:rPr lang="ru-RU" sz="2800" b="1" dirty="0" smtClean="0"/>
              <a:t>И первая волна усталости нашла.</a:t>
            </a:r>
          </a:p>
          <a:p>
            <a:pPr>
              <a:buNone/>
            </a:pPr>
            <a:r>
              <a:rPr lang="ru-RU" sz="2800" b="1" dirty="0" smtClean="0"/>
              <a:t>Мы много писали и отвечали</a:t>
            </a:r>
          </a:p>
          <a:p>
            <a:pPr>
              <a:buNone/>
            </a:pPr>
            <a:r>
              <a:rPr lang="ru-RU" sz="2800" b="1" dirty="0" smtClean="0"/>
              <a:t>И наши ручки очень устали.</a:t>
            </a:r>
          </a:p>
          <a:p>
            <a:pPr>
              <a:buNone/>
            </a:pPr>
            <a:r>
              <a:rPr lang="ru-RU" sz="2800" b="1" dirty="0" smtClean="0"/>
              <a:t>Мы писали, мы писали,</a:t>
            </a:r>
          </a:p>
          <a:p>
            <a:pPr>
              <a:buNone/>
            </a:pPr>
            <a:r>
              <a:rPr lang="ru-RU" sz="2800" b="1" dirty="0" smtClean="0"/>
              <a:t>Наши пальчики устали.</a:t>
            </a:r>
          </a:p>
          <a:p>
            <a:pPr>
              <a:buNone/>
            </a:pPr>
            <a:r>
              <a:rPr lang="ru-RU" sz="2800" b="1" dirty="0" smtClean="0"/>
              <a:t>Мы немного отдохнём</a:t>
            </a:r>
          </a:p>
          <a:p>
            <a:pPr>
              <a:buNone/>
            </a:pPr>
            <a:r>
              <a:rPr lang="ru-RU" sz="2800" b="1" dirty="0" smtClean="0"/>
              <a:t>И опять писать начнём!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Admin\Рабочий стол\101MSDCF\DSC037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58" y="928670"/>
            <a:ext cx="7995724" cy="55721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r>
              <a:rPr lang="ru-RU" b="1" dirty="0" smtClean="0"/>
              <a:t>ГИМНАСТИКА ДЛЯ РУК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 smtClean="0"/>
              <a:t>Про замочек не забыли</a:t>
            </a:r>
          </a:p>
          <a:p>
            <a:pPr>
              <a:buNone/>
            </a:pPr>
            <a:r>
              <a:rPr lang="ru-RU" sz="3200" b="1" dirty="0" smtClean="0"/>
              <a:t>И пальцы в руках крепко сцепили.</a:t>
            </a:r>
          </a:p>
          <a:p>
            <a:pPr>
              <a:buNone/>
            </a:pPr>
            <a:r>
              <a:rPr lang="ru-RU" sz="3200" b="1" dirty="0" smtClean="0"/>
              <a:t>Вначале прижали руки к груди,</a:t>
            </a:r>
          </a:p>
          <a:p>
            <a:pPr>
              <a:buNone/>
            </a:pPr>
            <a:r>
              <a:rPr lang="ru-RU" sz="3200" b="1" dirty="0" smtClean="0"/>
              <a:t>Потом развернули ладони свои,</a:t>
            </a:r>
          </a:p>
          <a:p>
            <a:pPr>
              <a:buNone/>
            </a:pPr>
            <a:r>
              <a:rPr lang="ru-RU" sz="3200" b="1" dirty="0" smtClean="0"/>
              <a:t>Затем потянулись руками вперёд</a:t>
            </a:r>
          </a:p>
          <a:p>
            <a:pPr>
              <a:buNone/>
            </a:pPr>
            <a:r>
              <a:rPr lang="ru-RU" sz="3200" b="1" dirty="0" smtClean="0"/>
              <a:t>И делаем несколько раз под аккорд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Рабочий стол\101MSDCF\DSC037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00034" y="785794"/>
            <a:ext cx="7771200" cy="5828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b="1" dirty="0" smtClean="0"/>
              <a:t>     ГИМНАСТИКА ДЛЯ ГЛАЗ      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Про глаза мы не забыли</a:t>
            </a:r>
          </a:p>
          <a:p>
            <a:pPr>
              <a:buNone/>
            </a:pPr>
            <a:r>
              <a:rPr lang="ru-RU" b="1" dirty="0" smtClean="0"/>
              <a:t>И наше упражнение повторили:</a:t>
            </a:r>
          </a:p>
          <a:p>
            <a:pPr>
              <a:buNone/>
            </a:pPr>
            <a:r>
              <a:rPr lang="ru-RU" b="1" dirty="0" smtClean="0"/>
              <a:t>Влево, вправо посмотрели</a:t>
            </a:r>
          </a:p>
          <a:p>
            <a:pPr>
              <a:buNone/>
            </a:pPr>
            <a:r>
              <a:rPr lang="ru-RU" b="1" dirty="0" smtClean="0"/>
              <a:t>И… уже повеселели,</a:t>
            </a:r>
          </a:p>
          <a:p>
            <a:pPr>
              <a:buNone/>
            </a:pPr>
            <a:r>
              <a:rPr lang="ru-RU" b="1" dirty="0" smtClean="0"/>
              <a:t>Снизу вверх и сверху вниз</a:t>
            </a:r>
          </a:p>
          <a:p>
            <a:pPr>
              <a:buNone/>
            </a:pPr>
            <a:r>
              <a:rPr lang="ru-RU" b="1" dirty="0" smtClean="0"/>
              <a:t>Ты, хрусталик, наклонись.</a:t>
            </a:r>
          </a:p>
          <a:p>
            <a:pPr>
              <a:buNone/>
            </a:pPr>
            <a:r>
              <a:rPr lang="ru-RU" b="1" dirty="0" smtClean="0"/>
              <a:t>Чтобы мышцы крепче стали, </a:t>
            </a:r>
          </a:p>
          <a:p>
            <a:pPr>
              <a:buNone/>
            </a:pPr>
            <a:r>
              <a:rPr lang="ru-RU" b="1" dirty="0" smtClean="0"/>
              <a:t>Мы глазами поиграли.</a:t>
            </a:r>
          </a:p>
          <a:p>
            <a:pPr>
              <a:buNone/>
            </a:pPr>
            <a:r>
              <a:rPr lang="ru-RU" b="1" dirty="0" smtClean="0"/>
              <a:t>Чтобы лучше видел глаз,</a:t>
            </a:r>
          </a:p>
          <a:p>
            <a:pPr>
              <a:buNone/>
            </a:pPr>
            <a:r>
              <a:rPr lang="ru-RU" b="1" dirty="0" smtClean="0"/>
              <a:t>Повторим упражнение восемь раз.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Admin\Рабочий стол\101MSDCF\DSC0377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00100" y="785794"/>
            <a:ext cx="6811200" cy="5108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301038" cy="12144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ГИМНАСТИКА ДЛЯ УЛУЧШЕНИЯ КРОВООБРАЩЕНИЯ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348880"/>
            <a:ext cx="8229600" cy="4389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300" b="1" dirty="0" smtClean="0"/>
              <a:t>До конца урока десять минут,</a:t>
            </a:r>
          </a:p>
          <a:p>
            <a:pPr>
              <a:buNone/>
            </a:pPr>
            <a:r>
              <a:rPr lang="ru-RU" sz="3300" b="1" dirty="0" smtClean="0"/>
              <a:t>От монотонной работы можно уснуть.</a:t>
            </a:r>
          </a:p>
          <a:p>
            <a:pPr>
              <a:buNone/>
            </a:pPr>
            <a:r>
              <a:rPr lang="ru-RU" sz="3300" b="1" dirty="0" smtClean="0"/>
              <a:t>Мы зарядку начинаем</a:t>
            </a:r>
          </a:p>
          <a:p>
            <a:pPr>
              <a:buNone/>
            </a:pPr>
            <a:r>
              <a:rPr lang="ru-RU" sz="3300" b="1" dirty="0" smtClean="0"/>
              <a:t>И своё кровообращение улучшаем.</a:t>
            </a:r>
          </a:p>
          <a:p>
            <a:pPr>
              <a:buNone/>
            </a:pPr>
            <a:r>
              <a:rPr lang="ru-RU" sz="3300" b="1" dirty="0" smtClean="0"/>
              <a:t>Встали ровно: «раз», «два», «три»,</a:t>
            </a:r>
          </a:p>
          <a:p>
            <a:pPr>
              <a:buNone/>
            </a:pPr>
            <a:r>
              <a:rPr lang="ru-RU" sz="3300" b="1" dirty="0" smtClean="0"/>
              <a:t>Руки за голову положи,</a:t>
            </a:r>
          </a:p>
          <a:p>
            <a:pPr>
              <a:buNone/>
            </a:pPr>
            <a:r>
              <a:rPr lang="ru-RU" sz="3300" b="1" dirty="0" smtClean="0"/>
              <a:t>Локти разведите, голову назад,</a:t>
            </a:r>
          </a:p>
          <a:p>
            <a:pPr>
              <a:buNone/>
            </a:pPr>
            <a:r>
              <a:rPr lang="ru-RU" sz="3300" b="1" dirty="0" smtClean="0"/>
              <a:t>Мы стали похожи на отряд.</a:t>
            </a:r>
          </a:p>
          <a:p>
            <a:pPr>
              <a:buNone/>
            </a:pPr>
            <a:r>
              <a:rPr lang="ru-RU" sz="3300" b="1" dirty="0" smtClean="0"/>
              <a:t>Начинаем считать: «раз», «два», «три»,</a:t>
            </a:r>
          </a:p>
          <a:p>
            <a:pPr>
              <a:buNone/>
            </a:pPr>
            <a:r>
              <a:rPr lang="ru-RU" sz="3300" b="1" dirty="0" smtClean="0"/>
              <a:t>Локти вперёд, голова впереди,</a:t>
            </a:r>
          </a:p>
          <a:p>
            <a:pPr>
              <a:buNone/>
            </a:pPr>
            <a:r>
              <a:rPr lang="ru-RU" sz="3300" b="1" dirty="0" smtClean="0"/>
              <a:t>Потом расслабленно опускаем руки вниз,</a:t>
            </a:r>
          </a:p>
          <a:p>
            <a:pPr>
              <a:buNone/>
            </a:pPr>
            <a:r>
              <a:rPr lang="ru-RU" sz="3300" b="1" dirty="0" smtClean="0"/>
              <a:t>И в этом темпе  повторяем, не ленись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Documents and Settings\Admin\Рабочий стол\101MSDCF\DSC0378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357290" y="928670"/>
            <a:ext cx="6811200" cy="5108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</TotalTime>
  <Words>311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ВЕСЕЛАЯ ГИМНАСТИКА</vt:lpstr>
      <vt:lpstr>       ГИМНАСТИКА ДЛЯ РУК</vt:lpstr>
      <vt:lpstr>Слайд 3</vt:lpstr>
      <vt:lpstr>      ГИМНАСТИКА ДЛЯ РУК</vt:lpstr>
      <vt:lpstr>Слайд 5</vt:lpstr>
      <vt:lpstr>     ГИМНАСТИКА ДЛЯ ГЛАЗ       </vt:lpstr>
      <vt:lpstr>Слайд 7</vt:lpstr>
      <vt:lpstr>ГИМНАСТИКА ДЛЯ УЛУЧШЕНИЯ КРОВООБРАЩЕНИЯ</vt:lpstr>
      <vt:lpstr>Слайд 9</vt:lpstr>
      <vt:lpstr>ГИМНАСТИКА ДЛЯ УЛУЧШЕНИЯ КРОВООБРАЩЕНИЯ</vt:lpstr>
      <vt:lpstr>Слайд 11</vt:lpstr>
      <vt:lpstr> </vt:lpstr>
      <vt:lpstr>Слайд 13</vt:lpstr>
      <vt:lpstr> Спасибо        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ВЕСЕЛАЯ ГИМНАСТИКА</dc:title>
  <dc:creator>User</dc:creator>
  <cp:lastModifiedBy>Андрей</cp:lastModifiedBy>
  <cp:revision>22</cp:revision>
  <dcterms:created xsi:type="dcterms:W3CDTF">2013-09-30T12:03:08Z</dcterms:created>
  <dcterms:modified xsi:type="dcterms:W3CDTF">2013-10-15T17:14:29Z</dcterms:modified>
</cp:coreProperties>
</file>