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26" autoAdjust="0"/>
    <p:restoredTop sz="94660"/>
  </p:normalViewPr>
  <p:slideViewPr>
    <p:cSldViewPr>
      <p:cViewPr varScale="1">
        <p:scale>
          <a:sx n="68" d="100"/>
          <a:sy n="68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5DCFF2-92C2-4855-9E4E-412AC134F656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A255DA-5A92-4E6F-B4A9-99E6D52386B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255DA-5A92-4E6F-B4A9-99E6D52386BA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255DA-5A92-4E6F-B4A9-99E6D52386BA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8EA8-0272-4965-8AB6-AF5B8B6F22C8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ABE1-9665-42A0-B8C3-D0D657B51DD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8EA8-0272-4965-8AB6-AF5B8B6F22C8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ABE1-9665-42A0-B8C3-D0D657B51D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8EA8-0272-4965-8AB6-AF5B8B6F22C8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ABE1-9665-42A0-B8C3-D0D657B51D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8EA8-0272-4965-8AB6-AF5B8B6F22C8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ABE1-9665-42A0-B8C3-D0D657B51D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8EA8-0272-4965-8AB6-AF5B8B6F22C8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8DCABE1-9665-42A0-B8C3-D0D657B51DD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8EA8-0272-4965-8AB6-AF5B8B6F22C8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ABE1-9665-42A0-B8C3-D0D657B51D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8EA8-0272-4965-8AB6-AF5B8B6F22C8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ABE1-9665-42A0-B8C3-D0D657B51D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8EA8-0272-4965-8AB6-AF5B8B6F22C8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ABE1-9665-42A0-B8C3-D0D657B51D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8EA8-0272-4965-8AB6-AF5B8B6F22C8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ABE1-9665-42A0-B8C3-D0D657B51D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8EA8-0272-4965-8AB6-AF5B8B6F22C8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ABE1-9665-42A0-B8C3-D0D657B51D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8EA8-0272-4965-8AB6-AF5B8B6F22C8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ABE1-9665-42A0-B8C3-D0D657B51D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24C8EA8-0272-4965-8AB6-AF5B8B6F22C8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8DCABE1-9665-42A0-B8C3-D0D657B51DD1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Урок-игра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Углеводороды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 «</a:t>
            </a:r>
            <a:r>
              <a:rPr lang="ru-RU" dirty="0" err="1" smtClean="0"/>
              <a:t>Дальше,дальше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1.Вещества, которые состоят из углерода и водорода, называют…</a:t>
            </a:r>
          </a:p>
          <a:p>
            <a:r>
              <a:rPr lang="ru-RU" dirty="0" smtClean="0"/>
              <a:t>2.Идеалистические взгляды ученых называют…</a:t>
            </a:r>
          </a:p>
          <a:p>
            <a:r>
              <a:rPr lang="ru-RU" dirty="0" smtClean="0"/>
              <a:t>3.Как называют вещества с общей формулой С</a:t>
            </a:r>
            <a:r>
              <a:rPr lang="en-US" dirty="0" smtClean="0"/>
              <a:t>nH2n</a:t>
            </a:r>
            <a:r>
              <a:rPr lang="ru-RU" dirty="0" smtClean="0"/>
              <a:t>.</a:t>
            </a:r>
          </a:p>
          <a:p>
            <a:r>
              <a:rPr lang="ru-RU" dirty="0" smtClean="0"/>
              <a:t>4.В каком году А.М. Бутлеров создал теорию химического строения органических веществ.</a:t>
            </a:r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5. Явление, при котором вещества имеют одинаковый состав и массу, но разное строение молекул, называют…</a:t>
            </a:r>
          </a:p>
          <a:p>
            <a:r>
              <a:rPr lang="ru-RU" dirty="0" smtClean="0"/>
              <a:t>6. какой суффикс добавляют при названии диеновых углеводородов.</a:t>
            </a:r>
          </a:p>
          <a:p>
            <a:r>
              <a:rPr lang="ru-RU" dirty="0" smtClean="0"/>
              <a:t>7. Назовите общую формулу предельных углеводородов.</a:t>
            </a:r>
          </a:p>
          <a:p>
            <a:r>
              <a:rPr lang="ru-RU" dirty="0" smtClean="0"/>
              <a:t>8. Транс- и </a:t>
            </a:r>
            <a:r>
              <a:rPr lang="ru-RU" dirty="0" err="1" smtClean="0"/>
              <a:t>цисизомерия</a:t>
            </a:r>
            <a:r>
              <a:rPr lang="ru-RU" dirty="0" smtClean="0"/>
              <a:t> - какой это вид изомерии.</a:t>
            </a:r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9. Какую группу атомов называют гомологической разницей.</a:t>
            </a:r>
          </a:p>
          <a:p>
            <a:r>
              <a:rPr lang="ru-RU" dirty="0" smtClean="0"/>
              <a:t>10. Какую пространственную форму имеют предельные углеводороды.</a:t>
            </a:r>
          </a:p>
          <a:p>
            <a:r>
              <a:rPr lang="ru-RU" dirty="0" smtClean="0"/>
              <a:t>11. Как называют группу атомов СН3,С2Н5,С3Н7.</a:t>
            </a:r>
          </a:p>
          <a:p>
            <a:r>
              <a:rPr lang="ru-RU" dirty="0" smtClean="0"/>
              <a:t>12. Какие реакции характерны для непредельных углеводородов.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13. Если смесь газов в основном состоит из СО (40%) и Н2(50%) , то эту смесь называют…</a:t>
            </a:r>
          </a:p>
          <a:p>
            <a:r>
              <a:rPr lang="ru-RU" dirty="0" smtClean="0"/>
              <a:t>14. Жидкость которая используется в качестве растворителя, - это.</a:t>
            </a:r>
          </a:p>
          <a:p>
            <a:r>
              <a:rPr lang="ru-RU" dirty="0" smtClean="0"/>
              <a:t>15. Если в результате реакции образуется СО2 и Н2О, то это реакция…</a:t>
            </a:r>
          </a:p>
          <a:p>
            <a:r>
              <a:rPr lang="ru-RU" dirty="0" smtClean="0"/>
              <a:t>16. С помощью какой именной реакции можно удлинить углеводородную цепь.</a:t>
            </a:r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1</a:t>
            </a:r>
            <a:r>
              <a:rPr lang="ru-RU" dirty="0" smtClean="0"/>
              <a:t>7. Характерной реакцией предельных углеводородов является реакция…</a:t>
            </a:r>
          </a:p>
          <a:p>
            <a:r>
              <a:rPr lang="ru-RU" dirty="0" smtClean="0"/>
              <a:t>18. Вещество, которое образуется в природе в результате разложения без доступа воздуха остатков растительных и животных организмов, - это ….</a:t>
            </a:r>
          </a:p>
          <a:p>
            <a:r>
              <a:rPr lang="ru-RU" dirty="0" smtClean="0"/>
              <a:t>19. Какого агрегатное состояние 1,3-бутадиена.</a:t>
            </a:r>
          </a:p>
          <a:p>
            <a:r>
              <a:rPr lang="ru-RU" dirty="0" smtClean="0"/>
              <a:t>20. Углеводороды ряда ацетилена по международной номенклатуре называют…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21. формула карбида кальция…</a:t>
            </a:r>
          </a:p>
          <a:p>
            <a:r>
              <a:rPr lang="ru-RU" dirty="0" smtClean="0"/>
              <a:t>22. Вещество, составляющее основную массу природного газа, - это…</a:t>
            </a:r>
          </a:p>
          <a:p>
            <a:r>
              <a:rPr lang="ru-RU" dirty="0" smtClean="0"/>
              <a:t>23. Чаще всего ацетилен используют для…</a:t>
            </a:r>
          </a:p>
          <a:p>
            <a:r>
              <a:rPr lang="ru-RU" dirty="0" smtClean="0"/>
              <a:t>24. Какая связь между атомами углерода в молекуле ацетилен</a:t>
            </a:r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Подготовить сообщение по теме «Нефть».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                 Спасибо</a:t>
            </a:r>
          </a:p>
          <a:p>
            <a:pPr>
              <a:buNone/>
            </a:pPr>
            <a:r>
              <a:rPr lang="ru-RU" sz="4800" dirty="0"/>
              <a:t> </a:t>
            </a:r>
            <a:r>
              <a:rPr lang="ru-RU" sz="4800" dirty="0" smtClean="0"/>
              <a:t>             за внимание!</a:t>
            </a:r>
            <a:endParaRPr lang="ru-RU" sz="4800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Повторить и закрепить знания учащихся о строении углеводородов, химическом составе, свойствах и применении этих веществ; продолжить формирование чувства ответственности за свои действия, умения принимать решения сообща, способности выражать свои мысли четко и кратко, выслушивать и критически оценивать мнение других.</a:t>
            </a:r>
            <a:endParaRPr lang="ru-RU" dirty="0"/>
          </a:p>
        </p:txBody>
      </p:sp>
    </p:spTree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КВН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1.Что мы называем органической химией</a:t>
            </a:r>
          </a:p>
          <a:p>
            <a:pPr>
              <a:buNone/>
            </a:pPr>
            <a:r>
              <a:rPr lang="ru-RU" dirty="0" smtClean="0"/>
              <a:t>2. Что мы называем углеводородами.</a:t>
            </a:r>
          </a:p>
          <a:p>
            <a:pPr>
              <a:buNone/>
            </a:pPr>
            <a:r>
              <a:rPr lang="ru-RU" dirty="0" smtClean="0"/>
              <a:t>3. Что такое свободные радикалы.</a:t>
            </a:r>
          </a:p>
          <a:p>
            <a:pPr>
              <a:buNone/>
            </a:pPr>
            <a:r>
              <a:rPr lang="ru-RU" dirty="0" smtClean="0"/>
              <a:t>4. Что такое цепные реакции.</a:t>
            </a:r>
          </a:p>
          <a:p>
            <a:pPr>
              <a:buNone/>
            </a:pPr>
            <a:r>
              <a:rPr lang="ru-RU" dirty="0" smtClean="0"/>
              <a:t>5. Что мы называем реакцией полимеризации.</a:t>
            </a:r>
          </a:p>
          <a:p>
            <a:pPr>
              <a:buNone/>
            </a:pPr>
            <a:r>
              <a:rPr lang="ru-RU" dirty="0" smtClean="0"/>
              <a:t>6. О чем говорит правило </a:t>
            </a:r>
            <a:r>
              <a:rPr lang="ru-RU" dirty="0" err="1" smtClean="0"/>
              <a:t>Марковникова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7.Какого первое положение теории Бутлерова.</a:t>
            </a: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8. Каково второе положение теории Бутлерова</a:t>
            </a:r>
          </a:p>
          <a:p>
            <a:r>
              <a:rPr lang="ru-RU" dirty="0" smtClean="0"/>
              <a:t>9. Предельными углеводородами</a:t>
            </a:r>
          </a:p>
          <a:p>
            <a:pPr>
              <a:buNone/>
            </a:pPr>
            <a:r>
              <a:rPr lang="ru-RU" dirty="0" smtClean="0"/>
              <a:t>       называют...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10. Непредельными углеводородами ряда этилена называют. ..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11. Диеновыми углеводородами называют…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12. </a:t>
            </a:r>
            <a:r>
              <a:rPr lang="ru-RU" dirty="0" err="1" smtClean="0"/>
              <a:t>Алкинами</a:t>
            </a:r>
            <a:r>
              <a:rPr lang="ru-RU" dirty="0" smtClean="0"/>
              <a:t> называют…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 моделирование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Команда должна изобразить структурные </a:t>
            </a:r>
            <a:r>
              <a:rPr lang="ru-RU" dirty="0" err="1" smtClean="0"/>
              <a:t>фрмулы</a:t>
            </a:r>
            <a:r>
              <a:rPr lang="ru-RU" dirty="0" smtClean="0"/>
              <a:t> молекул бутана, изобутана, пропана, </a:t>
            </a:r>
            <a:r>
              <a:rPr lang="ru-RU" dirty="0" err="1" smtClean="0"/>
              <a:t>пропена</a:t>
            </a:r>
            <a:r>
              <a:rPr lang="ru-RU" dirty="0" smtClean="0"/>
              <a:t>, </a:t>
            </a:r>
            <a:r>
              <a:rPr lang="ru-RU" dirty="0" err="1" smtClean="0"/>
              <a:t>пропина</a:t>
            </a:r>
            <a:r>
              <a:rPr lang="ru-RU" dirty="0"/>
              <a:t> </a:t>
            </a:r>
            <a:r>
              <a:rPr lang="ru-RU" dirty="0" smtClean="0"/>
              <a:t>  и собрать их модели из моделей атомов.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 капитанов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«Поле чудес»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Эти вещества используют в холодильных устройствах, они представляют собой газы, которые легко сжижаются и при последующем испарении поглощают большое количество теплоты.</a:t>
            </a:r>
          </a:p>
          <a:p>
            <a:r>
              <a:rPr lang="ru-RU" dirty="0" smtClean="0"/>
              <a:t>2. Из этих веществ (из полиэтилена и полипропилена) изготавливают </a:t>
            </a:r>
            <a:r>
              <a:rPr lang="ru-RU" dirty="0" err="1" smtClean="0"/>
              <a:t>ценнык</a:t>
            </a:r>
            <a:r>
              <a:rPr lang="ru-RU" dirty="0" smtClean="0"/>
              <a:t> товары. Это полимеры, которые называются.</a:t>
            </a: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3. Если к каучуку при вулканизации  добавляют больше серы, чем ее требуется для образования резины, то получают твердый неэластичный материал.</a:t>
            </a:r>
          </a:p>
          <a:p>
            <a:r>
              <a:rPr lang="ru-RU" dirty="0" smtClean="0"/>
              <a:t>4. Русский химик, академик, который первым получил синтетический каучук из 1,3-бутадиена в 1828 году.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 «Монолог»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ru-RU" dirty="0" smtClean="0"/>
              <a:t>Команда получает рисунок «Применение вещества» и в течении трех минут  должна составить рассказ о применении данного вещества.</a:t>
            </a:r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72</TotalTime>
  <Words>572</Words>
  <Application>Microsoft Office PowerPoint</Application>
  <PresentationFormat>Экран (4:3)</PresentationFormat>
  <Paragraphs>61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Апекс</vt:lpstr>
      <vt:lpstr>Урок-игра</vt:lpstr>
      <vt:lpstr>Цель урока</vt:lpstr>
      <vt:lpstr>Игра КВН</vt:lpstr>
      <vt:lpstr>Слайд 4</vt:lpstr>
      <vt:lpstr>Конкурс моделирование</vt:lpstr>
      <vt:lpstr>Конкурс капитанов</vt:lpstr>
      <vt:lpstr>Игра «Поле чудес»</vt:lpstr>
      <vt:lpstr>Слайд 8</vt:lpstr>
      <vt:lpstr>Конкурс «Монолог»</vt:lpstr>
      <vt:lpstr>Конкурс «Дальше,дальше»</vt:lpstr>
      <vt:lpstr>Слайд 11</vt:lpstr>
      <vt:lpstr>Слайд 12</vt:lpstr>
      <vt:lpstr>Слайд 13</vt:lpstr>
      <vt:lpstr>Слайд 14</vt:lpstr>
      <vt:lpstr>Слайд 15</vt:lpstr>
      <vt:lpstr>Домашнее задание</vt:lpstr>
      <vt:lpstr>Слайд 17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Урок-игра</dc:title>
  <dc:creator>Ооржак</dc:creator>
  <cp:lastModifiedBy>Ооржак</cp:lastModifiedBy>
  <cp:revision>8</cp:revision>
  <dcterms:created xsi:type="dcterms:W3CDTF">2013-01-18T12:00:52Z</dcterms:created>
  <dcterms:modified xsi:type="dcterms:W3CDTF">2013-01-18T13:13:14Z</dcterms:modified>
</cp:coreProperties>
</file>