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7E18C41-C091-4FE9-A6C0-649814B86A85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15D0A1E-ACFE-4399-84AF-F565C79D0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458200" cy="1470025"/>
          </a:xfrm>
        </p:spPr>
        <p:txBody>
          <a:bodyPr/>
          <a:lstStyle/>
          <a:p>
            <a:r>
              <a:rPr lang="ru-RU" dirty="0" smtClean="0"/>
              <a:t>Практическая работа.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214818"/>
            <a:ext cx="8143932" cy="2252666"/>
          </a:xfrm>
        </p:spPr>
        <p:txBody>
          <a:bodyPr>
            <a:noAutofit/>
          </a:bodyPr>
          <a:lstStyle/>
          <a:p>
            <a:pPr marL="514350" indent="-514350"/>
            <a:r>
              <a:rPr lang="ru-RU" sz="3600" smtClean="0"/>
              <a:t>Решение </a:t>
            </a:r>
            <a:r>
              <a:rPr lang="ru-RU" sz="3600" smtClean="0"/>
              <a:t>экспериментальных  </a:t>
            </a:r>
            <a:r>
              <a:rPr lang="ru-RU" sz="3600" dirty="0" smtClean="0"/>
              <a:t>задач по неорганической химии  с использованием виртуальной лаборатории.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Адрес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virtulab.com -&gt; </a:t>
            </a:r>
            <a:r>
              <a:rPr lang="ru-RU" sz="3600" dirty="0" smtClean="0"/>
              <a:t>закладка химия</a:t>
            </a:r>
            <a:r>
              <a:rPr lang="en-US" sz="3600" dirty="0" smtClean="0"/>
              <a:t>-&gt;</a:t>
            </a:r>
            <a:r>
              <a:rPr lang="ru-RU" sz="3600" dirty="0" smtClean="0"/>
              <a:t>  </a:t>
            </a:r>
            <a:r>
              <a:rPr lang="ru-RU" sz="3600" dirty="0" err="1" smtClean="0"/>
              <a:t>стр</a:t>
            </a:r>
            <a:r>
              <a:rPr lang="ru-RU" sz="3600" dirty="0" smtClean="0"/>
              <a:t> 2 </a:t>
            </a:r>
            <a:r>
              <a:rPr lang="en-US" sz="3600" dirty="0" smtClean="0"/>
              <a:t>-&gt;</a:t>
            </a:r>
            <a:r>
              <a:rPr lang="ru-RU" sz="3600" smtClean="0"/>
              <a:t> левый </a:t>
            </a:r>
            <a:r>
              <a:rPr lang="ru-RU" sz="3600" dirty="0" smtClean="0"/>
              <a:t>столбик  ,первая пр.работа.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Решите задачу  № 3  другим способом.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Выполните опыты в виртуально.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Результаты занесите  в таблицу</a:t>
            </a:r>
            <a:r>
              <a:rPr lang="ru-RU" dirty="0" smtClean="0"/>
              <a:t>.  </a:t>
            </a:r>
          </a:p>
          <a:p>
            <a:pPr marL="624078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Выберете любой способ для выполнения решения задачи 3 практически.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Выполните практически опыты.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Опишите выполнение действий и наблюдения в тетрадь.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Запишите уравнения реакций в ионном виде.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Откройте задачу  № 10 на главной стр.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Решите  задачу виртуально.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Затем выполните опыты практически.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Опишите решение и наблюдения в тетрадь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Запишите соответствующие уравнения химических реакций в ионном виде.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</TotalTime>
  <Words>115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Практическая работа.</vt:lpstr>
      <vt:lpstr>Адрес :</vt:lpstr>
      <vt:lpstr>Задание 1</vt:lpstr>
      <vt:lpstr>Задание 2</vt:lpstr>
      <vt:lpstr>Задание 3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1:</dc:title>
  <dc:creator>User</dc:creator>
  <cp:lastModifiedBy>User</cp:lastModifiedBy>
  <cp:revision>7</cp:revision>
  <dcterms:created xsi:type="dcterms:W3CDTF">2012-12-20T07:45:59Z</dcterms:created>
  <dcterms:modified xsi:type="dcterms:W3CDTF">2013-02-14T14:30:47Z</dcterms:modified>
</cp:coreProperties>
</file>