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search?hl=ru&amp;newwindow=1&amp;tbo=d&amp;biw=1366&amp;bih=667&amp;q=%D1%83%D0%B3%D0%BB%D0%B5%D1%80%D0%BE%D0%B4+%D0%B0%D1%82%D0%BE%D0%BC%D0%BD%D1%8B%D0%B9+%D0%BD%D0%BE%D0%BC%D0%B5%D1%80&amp;sa=X&amp;ei=vKkWUa_uKsfE4gTy6IDQBQ&amp;sqi=2&amp;ved=0CJYBEOgTKAE" TargetMode="External"/><Relationship Id="rId7" Type="http://schemas.openxmlformats.org/officeDocument/2006/relationships/hyperlink" Target="http://www.google.ru/search?hl=ru&amp;newwindow=1&amp;tbo=d&amp;biw=1366&amp;bih=667&amp;q=%D1%83%D0%B3%D0%BB%D0%B5%D1%80%D0%BE%D0%B4+%D0%B0%D1%82%D0%BE%D0%BC%D0%BD%D0%B0%D1%8F+%D0%BC%D0%B0%D1%81%D1%81%D0%B0&amp;sa=X&amp;ei=vKkWUa_uKsfE4gTy6IDQBQ&amp;sqi=2&amp;ved=0CKIBEOgTKAE" TargetMode="External"/><Relationship Id="rId2" Type="http://schemas.openxmlformats.org/officeDocument/2006/relationships/hyperlink" Target="http://www.google.ru/search?hl=ru&amp;newwindow=1&amp;tbo=d&amp;biw=1366&amp;bih=667&amp;q=%D1%83%D0%B3%D0%BB%D0%B5%D1%80%D0%BE%D0%B4+%D1%81%D0%B8%D0%BC%D0%B2%D0%BE%D0%BB&amp;sa=X&amp;ei=vKkWUa_uKsfE4gTy6IDQBQ&amp;sqi=2&amp;ved=0CJMBEOgTKA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ru/search?hl=ru&amp;newwindow=1&amp;tbo=d&amp;biw=1366&amp;bih=667&amp;q=%D1%83%D0%B3%D0%BB%D0%B5%D1%80%D0%BE%D0%B4+%D1%82%D0%B5%D0%BC%D0%BF%D0%B5%D1%80%D0%B0%D1%82%D1%83%D1%80%D0%B0+%D0%BA%D0%B8%D0%BF%D0%B5%D0%BD%D0%B8%D1%8F&amp;sa=X&amp;ei=vKkWUa_uKsfE4gTy6IDQBQ&amp;sqi=2&amp;ved=0CJ8BEOgTKAE" TargetMode="External"/><Relationship Id="rId5" Type="http://schemas.openxmlformats.org/officeDocument/2006/relationships/hyperlink" Target="http://www.google.ru/search?hl=ru&amp;newwindow=1&amp;tbo=d&amp;biw=1366&amp;bih=667&amp;q=%D1%83%D0%B3%D0%BB%D0%B5%D1%80%D0%BE%D0%B4+%D0%BE%D1%82%D0%BA%D1%80%D1%8B%D1%82%D0%B8%D0%B5&amp;sa=X&amp;ei=vKkWUa_uKsfE4gTy6IDQBQ&amp;sqi=2&amp;ved=0CJwBEOgTKAE" TargetMode="External"/><Relationship Id="rId4" Type="http://schemas.openxmlformats.org/officeDocument/2006/relationships/hyperlink" Target="http://www.google.ru/search?hl=ru&amp;newwindow=1&amp;tbo=d&amp;biw=1366&amp;bih=667&amp;q=%D1%83%D0%B3%D0%BB%D0%B5%D1%80%D0%BE%D0%B4+%D1%8D%D0%BB%D0%B5%D0%BA%D1%82%D1%80%D0%BE%D0%BD%D0%BD%D0%B0%D1%8F+%D0%BA%D0%BE%D0%BD%D1%84%D0%B8%D0%B3%D1%83%D1%80%D0%B0%D1%86%D0%B8%D1%8F&amp;sa=X&amp;ei=vKkWUa_uKsfE4gTy6IDQBQ&amp;sqi=2&amp;ved=0CJkBEOgTKA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43651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04856" cy="165618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Урок :Углерод  (</a:t>
            </a:r>
            <a:r>
              <a:rPr lang="ru-RU" sz="2400" smtClean="0"/>
              <a:t>9 класс)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Автор:Ахметвалиева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НаиляМисбаховна</a:t>
            </a:r>
            <a:r>
              <a:rPr lang="ru-RU" sz="2400" dirty="0" smtClean="0"/>
              <a:t> , учитель химии ГБОУ ООШ п.Приморский  м.р.Ставропольский Самарской области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488832" cy="30738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Углерод</a:t>
            </a:r>
          </a:p>
          <a:p>
            <a:r>
              <a:rPr lang="ru-RU" dirty="0" err="1" smtClean="0"/>
              <a:t>Углеро́д</a:t>
            </a:r>
            <a:r>
              <a:rPr lang="ru-RU" dirty="0" smtClean="0"/>
              <a:t> — химический элемент 4-ой группы главной подгруппы 2-го периода периодической системы Менделеева, порядковый номер 6, атомная масса — 12,0107. </a:t>
            </a:r>
          </a:p>
          <a:p>
            <a:pPr fontAlgn="t"/>
            <a:r>
              <a:rPr lang="ru-RU" dirty="0" smtClean="0">
                <a:hlinkClick r:id="rId2"/>
              </a:rPr>
              <a:t>Символ</a:t>
            </a:r>
            <a:r>
              <a:rPr lang="ru-RU" dirty="0" smtClean="0"/>
              <a:t>: C</a:t>
            </a:r>
          </a:p>
          <a:p>
            <a:pPr fontAlgn="t"/>
            <a:r>
              <a:rPr lang="ru-RU" dirty="0" smtClean="0">
                <a:hlinkClick r:id="rId3"/>
              </a:rPr>
              <a:t>Атомный номер</a:t>
            </a:r>
            <a:r>
              <a:rPr lang="ru-RU" dirty="0" smtClean="0"/>
              <a:t>: 6</a:t>
            </a:r>
          </a:p>
          <a:p>
            <a:pPr fontAlgn="t"/>
            <a:r>
              <a:rPr lang="ru-RU" dirty="0" smtClean="0">
                <a:hlinkClick r:id="rId4"/>
              </a:rPr>
              <a:t>Электронная конфигурация</a:t>
            </a:r>
            <a:r>
              <a:rPr lang="ru-RU" dirty="0" smtClean="0"/>
              <a:t>: [</a:t>
            </a:r>
            <a:r>
              <a:rPr lang="ru-RU" dirty="0" err="1" smtClean="0"/>
              <a:t>He</a:t>
            </a:r>
            <a:r>
              <a:rPr lang="ru-RU" dirty="0" smtClean="0"/>
              <a:t>] 2s2 2p2</a:t>
            </a:r>
          </a:p>
          <a:p>
            <a:pPr fontAlgn="t"/>
            <a:r>
              <a:rPr lang="ru-RU" dirty="0" smtClean="0">
                <a:hlinkClick r:id="rId5"/>
              </a:rPr>
              <a:t>Открытие</a:t>
            </a:r>
            <a:r>
              <a:rPr lang="ru-RU" dirty="0" smtClean="0"/>
              <a:t>: 3750 г. до н.э.</a:t>
            </a:r>
          </a:p>
          <a:p>
            <a:pPr fontAlgn="t"/>
            <a:r>
              <a:rPr lang="ru-RU" dirty="0" smtClean="0">
                <a:hlinkClick r:id="rId6"/>
              </a:rPr>
              <a:t>Температура кипения</a:t>
            </a:r>
            <a:r>
              <a:rPr lang="ru-RU" dirty="0" smtClean="0"/>
              <a:t>: 4 827°C</a:t>
            </a:r>
          </a:p>
          <a:p>
            <a:pPr fontAlgn="t"/>
            <a:r>
              <a:rPr lang="ru-RU" dirty="0" smtClean="0">
                <a:hlinkClick r:id="rId7"/>
              </a:rPr>
              <a:t>Атомная масса</a:t>
            </a:r>
            <a:r>
              <a:rPr lang="ru-RU" dirty="0" smtClean="0"/>
              <a:t>: 12,0107 ± 0,0008 а. е. м.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12360" y="37170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Строение и свойства атомов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Углерод С –первый элемент главной подгруппы </a:t>
            </a:r>
            <a:r>
              <a:rPr lang="en-US" dirty="0" smtClean="0"/>
              <a:t>IV </a:t>
            </a:r>
            <a:r>
              <a:rPr lang="ru-RU" dirty="0" smtClean="0"/>
              <a:t>группы Периодической системы.</a:t>
            </a:r>
          </a:p>
          <a:p>
            <a:r>
              <a:rPr lang="ru-RU" dirty="0" smtClean="0"/>
              <a:t> Степень окисления -4 ,+4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Углерод- простое вещество.</a:t>
            </a:r>
            <a:endParaRPr lang="ru-RU" dirty="0"/>
          </a:p>
        </p:txBody>
      </p:sp>
      <p:pic>
        <p:nvPicPr>
          <p:cNvPr id="1026" name="Picture 2" descr="C:\Users\ученик_16\Desktop\0007-007-Allotropnye-modifikatsii-uglero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Уникальная способность атомов Углерода соединяться между собой с образованием прочных и длинных цепей и циклов привела к возникновению громадного числа разнообразных соединений Углерода, изучаемых органической химией.</a:t>
            </a:r>
          </a:p>
          <a:p>
            <a:r>
              <a:rPr lang="ru-RU" dirty="0" smtClean="0"/>
              <a:t>В соединениях Углерод проявляет степени окисления -4; +2; +4. Атомный радиус 0,77Å, ковалентные радиусы 0,77Å, 0,67Å, 0,60Å соответственно в одинарной, двойной и тройной связях; ионный радиус С</a:t>
            </a:r>
            <a:r>
              <a:rPr lang="ru-RU" baseline="30000" dirty="0" smtClean="0"/>
              <a:t>4-</a:t>
            </a:r>
            <a:r>
              <a:rPr lang="ru-RU" dirty="0" smtClean="0"/>
              <a:t>2,60Å, С</a:t>
            </a:r>
            <a:r>
              <a:rPr lang="ru-RU" baseline="30000" dirty="0" smtClean="0"/>
              <a:t>4+</a:t>
            </a:r>
            <a:r>
              <a:rPr lang="ru-RU" dirty="0" smtClean="0"/>
              <a:t> 0,20Å. При обычных условиях Углерод химически инертен, при высоких температурах он соединяется со многими элементами, проявляя сильные восстановительные свойства. Химическая активность убывает в ряду: "аморфный" Углерод, графит, алмаз; взаимодействие с кислородом воздуха (горение) происходит соответственно при температурах выше 300-500 °С, 600-700 °С и 850-1000 °С с образованием оксида углерода (IV) СО</a:t>
            </a:r>
            <a:r>
              <a:rPr lang="ru-RU" baseline="-25000" dirty="0" smtClean="0"/>
              <a:t>2</a:t>
            </a:r>
            <a:r>
              <a:rPr lang="ru-RU" dirty="0" smtClean="0"/>
              <a:t> и оксида углерода (II) СО.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Химические свойства. </a:t>
            </a:r>
            <a:r>
              <a:rPr lang="ru-RU" dirty="0" smtClean="0"/>
              <a:t>Углерод в свободном состоянии является типичным </a:t>
            </a:r>
            <a:r>
              <a:rPr lang="ru-RU" i="1" dirty="0" smtClean="0"/>
              <a:t>восстановителем.</a:t>
            </a:r>
            <a:r>
              <a:rPr lang="ru-RU" dirty="0" smtClean="0"/>
              <a:t> При окислении кислородом в избытке воздуха он превращается в оксид углерода (IV):</a:t>
            </a:r>
          </a:p>
          <a:p>
            <a:r>
              <a:rPr lang="ru-RU" dirty="0" smtClean="0"/>
              <a:t>при недостатке - в оксид углерода (II):</a:t>
            </a:r>
          </a:p>
          <a:p>
            <a:r>
              <a:rPr lang="ru-RU" dirty="0" smtClean="0"/>
              <a:t>Обе реакции сильно </a:t>
            </a:r>
            <a:r>
              <a:rPr lang="ru-RU" dirty="0" err="1" smtClean="0"/>
              <a:t>экзотермичны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нагревании углерода в атмосфере оксида углерода (IV) образуется </a:t>
            </a:r>
            <a:r>
              <a:rPr lang="ru-RU" i="1" dirty="0" smtClean="0"/>
              <a:t>угарный газ:</a:t>
            </a:r>
            <a:endParaRPr lang="ru-RU" dirty="0" smtClean="0"/>
          </a:p>
          <a:p>
            <a:r>
              <a:rPr lang="ru-RU" dirty="0" smtClean="0"/>
              <a:t>Углерод восстанавливает многие металлы из их оксидов:</a:t>
            </a:r>
          </a:p>
          <a:p>
            <a:r>
              <a:rPr lang="ru-RU" dirty="0" smtClean="0"/>
              <a:t>Так протекают реакции с оксидами кадмия, меди, свинца. При взаимодействии углерода с оксидами щелочноземельных металлов, алюминия и некоторых других металлов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Соединения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Углерод образует два оксида- СО и СО</a:t>
            </a:r>
            <a:r>
              <a:rPr lang="ru-RU" sz="1400" dirty="0" smtClean="0"/>
              <a:t>2</a:t>
            </a:r>
          </a:p>
          <a:p>
            <a:pPr>
              <a:buNone/>
            </a:pPr>
            <a:r>
              <a:rPr lang="ru-RU" dirty="0" smtClean="0"/>
              <a:t>Оксид углерода (</a:t>
            </a:r>
            <a:r>
              <a:rPr lang="en-US" dirty="0" smtClean="0"/>
              <a:t>II) CO</a:t>
            </a:r>
            <a:r>
              <a:rPr lang="ru-RU" dirty="0" smtClean="0"/>
              <a:t> –бесцветный ,не имеющий запаха газ, малорастворимый в воде. При вдыхании  0,1% воздуха, содержащего СО человек может потерять сознание и умереть.</a:t>
            </a:r>
          </a:p>
          <a:p>
            <a:pPr>
              <a:buNone/>
            </a:pPr>
            <a:r>
              <a:rPr lang="ru-RU" dirty="0" smtClean="0"/>
              <a:t>Оксид углерода </a:t>
            </a:r>
            <a:r>
              <a:rPr lang="en-US" dirty="0" smtClean="0"/>
              <a:t>(IV) CO</a:t>
            </a:r>
            <a:r>
              <a:rPr lang="en-US" sz="1400" dirty="0" smtClean="0"/>
              <a:t>2</a:t>
            </a:r>
            <a:r>
              <a:rPr lang="en-US" dirty="0" smtClean="0"/>
              <a:t>-</a:t>
            </a:r>
            <a:r>
              <a:rPr lang="ru-RU" dirty="0" smtClean="0"/>
              <a:t>углекислый  газ , бесцветный ,не имеющий запаха газ.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Круговорот  углерода в природе</a:t>
            </a:r>
            <a:endParaRPr lang="ru-RU" dirty="0"/>
          </a:p>
        </p:txBody>
      </p:sp>
      <p:pic>
        <p:nvPicPr>
          <p:cNvPr id="2050" name="Picture 2" descr="C:\Users\ученик_16\Desktop\co2_circ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6103" y="1600200"/>
            <a:ext cx="615179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225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:Углерод  (9 класс) Автор:Ахметвалиева НаиляМисбаховна , учитель химии ГБОУ ООШ п.Приморский  м.р.Ставропольский Самарской области</vt:lpstr>
      <vt:lpstr>Строение и свойства атомов</vt:lpstr>
      <vt:lpstr>Углерод- простое вещество.</vt:lpstr>
      <vt:lpstr>Химические свойства углерода</vt:lpstr>
      <vt:lpstr>Химические свойства углерода</vt:lpstr>
      <vt:lpstr>Соединения углерода</vt:lpstr>
      <vt:lpstr>Круговорот  углерода в природе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</dc:title>
  <dc:creator>ученик_16</dc:creator>
  <cp:lastModifiedBy>ученик_16</cp:lastModifiedBy>
  <cp:revision>12</cp:revision>
  <dcterms:created xsi:type="dcterms:W3CDTF">2012-12-10T18:03:07Z</dcterms:created>
  <dcterms:modified xsi:type="dcterms:W3CDTF">2013-02-09T20:51:02Z</dcterms:modified>
</cp:coreProperties>
</file>