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486860-C046-4772-8188-A023F49A2F3B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8626A4-9482-4948-82E1-851EF630D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Виктор Михайлович </a:t>
            </a:r>
            <a:r>
              <a:rPr lang="ru-RU" b="1" dirty="0" smtClean="0"/>
              <a:t>Васнецов.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Картины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Рисунок 3" descr="foto_vasnec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212976"/>
            <a:ext cx="3168352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 Васнецов. Лучшие работы художника</a:t>
            </a:r>
            <a:br>
              <a:rPr lang="ru-RU" dirty="0" smtClean="0"/>
            </a:br>
            <a:r>
              <a:rPr lang="ru-RU" dirty="0" smtClean="0"/>
              <a:t>Богатыри, 1881-1898</a:t>
            </a:r>
            <a:endParaRPr lang="ru-RU" dirty="0"/>
          </a:p>
        </p:txBody>
      </p:sp>
      <p:pic>
        <p:nvPicPr>
          <p:cNvPr id="4" name="Содержимое 3" descr="bogatyr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844824"/>
            <a:ext cx="6913306" cy="4572000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Витязь на распутье, 1882</a:t>
            </a:r>
            <a:endParaRPr lang="ru-RU" dirty="0"/>
          </a:p>
        </p:txBody>
      </p:sp>
      <p:pic>
        <p:nvPicPr>
          <p:cNvPr id="4" name="Содержимое 3" descr="vityaz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5" y="1728787"/>
            <a:ext cx="7143750" cy="4010025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Аленушка</a:t>
            </a:r>
            <a:r>
              <a:rPr lang="ru-RU" dirty="0" smtClean="0"/>
              <a:t>, 1881</a:t>
            </a:r>
            <a:endParaRPr lang="ru-RU" dirty="0"/>
          </a:p>
        </p:txBody>
      </p:sp>
      <p:pic>
        <p:nvPicPr>
          <p:cNvPr id="4" name="Содержимое 3" descr="alenushk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17025" y="1447800"/>
            <a:ext cx="3167149" cy="4572000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побоища Игоря </a:t>
            </a:r>
            <a:r>
              <a:rPr lang="ru-RU" dirty="0" err="1" smtClean="0"/>
              <a:t>Святославича</a:t>
            </a:r>
            <a:r>
              <a:rPr lang="ru-RU" dirty="0" smtClean="0"/>
              <a:t> с половцами, 1880</a:t>
            </a:r>
            <a:endParaRPr lang="ru-RU" dirty="0"/>
          </a:p>
        </p:txBody>
      </p:sp>
      <p:pic>
        <p:nvPicPr>
          <p:cNvPr id="4" name="Содержимое 3" descr="posl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5" y="1862137"/>
            <a:ext cx="7143750" cy="374332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Царь Иван Васильевич Грозный, 1897</a:t>
            </a:r>
            <a:endParaRPr lang="ru-RU" dirty="0"/>
          </a:p>
        </p:txBody>
      </p:sp>
      <p:pic>
        <p:nvPicPr>
          <p:cNvPr id="4" name="Содержимое 3" descr="iva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53443" y="1447800"/>
            <a:ext cx="2294313" cy="4572000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Крещение Руси, 1885-1896</a:t>
            </a:r>
            <a:endParaRPr lang="ru-RU" dirty="0"/>
          </a:p>
        </p:txBody>
      </p:sp>
      <p:pic>
        <p:nvPicPr>
          <p:cNvPr id="4" name="Содержимое 3" descr="kresheni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96985" y="1447800"/>
            <a:ext cx="3807229" cy="4572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квартиры на квартиру, 1876</a:t>
            </a:r>
            <a:endParaRPr lang="ru-RU" dirty="0"/>
          </a:p>
        </p:txBody>
      </p:sp>
      <p:pic>
        <p:nvPicPr>
          <p:cNvPr id="4" name="Содержимое 3" descr="kvartir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61803" y="1447800"/>
            <a:ext cx="5677593" cy="457200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Ковер-самолет, 1880</a:t>
            </a:r>
            <a:endParaRPr lang="ru-RU" dirty="0"/>
          </a:p>
        </p:txBody>
      </p:sp>
      <p:pic>
        <p:nvPicPr>
          <p:cNvPr id="4" name="Содержимое 3" descr="kov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28725" y="1771650"/>
            <a:ext cx="7143750" cy="39243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</TotalTime>
  <Words>41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  Виктор Михайлович Васнецов. Картины.   </vt:lpstr>
      <vt:lpstr>Виктор Васнецов. Лучшие работы художника Богатыри, 1881-1898</vt:lpstr>
      <vt:lpstr>Витязь на распутье, 1882</vt:lpstr>
      <vt:lpstr>Аленушка, 1881</vt:lpstr>
      <vt:lpstr>После побоища Игоря Святославича с половцами, 1880</vt:lpstr>
      <vt:lpstr>Царь Иван Васильевич Грозный, 1897</vt:lpstr>
      <vt:lpstr>Крещение Руси, 1885-1896</vt:lpstr>
      <vt:lpstr>С квартиры на квартиру, 1876</vt:lpstr>
      <vt:lpstr>Ковер-самолет, 1880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Виктор Михайлович Васнецов картины.   </dc:title>
  <dc:creator>1</dc:creator>
  <cp:lastModifiedBy>1</cp:lastModifiedBy>
  <cp:revision>3</cp:revision>
  <dcterms:created xsi:type="dcterms:W3CDTF">2013-10-30T07:24:21Z</dcterms:created>
  <dcterms:modified xsi:type="dcterms:W3CDTF">2013-10-31T08:42:44Z</dcterms:modified>
</cp:coreProperties>
</file>