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search?p=3&amp;ed=1&amp;text=%D0%BA%D0%B0%D1%80%D1%82%D0%B8%D0%BD%D0%BA%D0%B0%20%D0%BB%D0%B8%D0%BD%D0%B5%D0%B9%D0%BA%D0%B0&amp;spsite=fake-048-1897716.ru&amp;img_url=www.relight.ru%2Fprivate%2Frelight%2Fshop_load%2F452%2F140060-00_.jpg&amp;rpt=simage" TargetMode="External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hyperlink" Target="http://images.yandex.ru/search?p=13&amp;ed=1&amp;text=%D0%BA%D0%B0%D1%80%D1%82%D0%B8%D0%BD%D0%BA%D0%B0%20%D0%BB%D0%B8%D0%BD%D0%B5%D0%B9%D0%BA%D0%B0%20%D0%B2%20%D1%82%D0%B5%D1%82%D1%80%D0%B0%D0%B4%D0%B8&amp;spsite=fake-018-6035049.ru&amp;img_url=www.bosonogoe.ru%2Fuploads%2Fimages%2F1%2F9cce69b1b6.jpg&amp;rpt=simage" TargetMode="External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promotop.ucoz.ru/_nw/0/17099458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73736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Многозначность слов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14600"/>
            <a:ext cx="7239000" cy="394113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r>
              <a:rPr lang="ru-RU" sz="4000" dirty="0" smtClean="0"/>
              <a:t>Подготовила учитель-логопед</a:t>
            </a:r>
          </a:p>
          <a:p>
            <a:pPr algn="ctr">
              <a:buNone/>
            </a:pPr>
            <a:r>
              <a:rPr lang="ru-RU" sz="4000" dirty="0" smtClean="0"/>
              <a:t>ГБОУ ЦО № 1080 «</a:t>
            </a:r>
            <a:r>
              <a:rPr lang="ru-RU" sz="4000" dirty="0" err="1" smtClean="0"/>
              <a:t>Экополис</a:t>
            </a:r>
            <a:r>
              <a:rPr lang="ru-RU" sz="4000" dirty="0" smtClean="0"/>
              <a:t>»</a:t>
            </a:r>
          </a:p>
          <a:p>
            <a:pPr algn="ctr">
              <a:buNone/>
            </a:pPr>
            <a:r>
              <a:rPr lang="ru-RU" sz="4000" dirty="0" smtClean="0"/>
              <a:t>Коробова Дарья Александровна</a:t>
            </a:r>
            <a:endParaRPr lang="ru-RU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хвост</a:t>
            </a:r>
            <a:endParaRPr lang="ru-RU" sz="4800" dirty="0"/>
          </a:p>
        </p:txBody>
      </p:sp>
      <p:pic>
        <p:nvPicPr>
          <p:cNvPr id="4" name="Содержимое 3" descr="post-13-122881219051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371600"/>
            <a:ext cx="2200275" cy="2048669"/>
          </a:xfrm>
        </p:spPr>
      </p:pic>
      <p:pic>
        <p:nvPicPr>
          <p:cNvPr id="5" name="Рисунок 4" descr="orig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1371600"/>
            <a:ext cx="2286000" cy="2374106"/>
          </a:xfrm>
          <a:prstGeom prst="rect">
            <a:avLst/>
          </a:prstGeom>
        </p:spPr>
      </p:pic>
      <p:pic>
        <p:nvPicPr>
          <p:cNvPr id="6" name="Рисунок 5" descr="Tail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5800" y="4114800"/>
            <a:ext cx="2438400" cy="2324100"/>
          </a:xfrm>
          <a:prstGeom prst="rect">
            <a:avLst/>
          </a:prstGeom>
        </p:spPr>
      </p:pic>
      <p:pic>
        <p:nvPicPr>
          <p:cNvPr id="7" name="Рисунок 6" descr="57-e1291617218437-227x30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95400" y="4038600"/>
            <a:ext cx="2162175" cy="25527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линейка</a:t>
            </a:r>
            <a:endParaRPr lang="ru-RU" sz="4800" dirty="0"/>
          </a:p>
        </p:txBody>
      </p:sp>
      <p:pic>
        <p:nvPicPr>
          <p:cNvPr id="4" name="i-tmb-0x" descr="i?id=26070353-0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43400" y="1676400"/>
            <a:ext cx="2606040" cy="1857534"/>
          </a:xfrm>
          <a:noFill/>
          <a:ln/>
        </p:spPr>
      </p:pic>
      <p:pic>
        <p:nvPicPr>
          <p:cNvPr id="5" name="Picture 9" descr="i?id=19676901-0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1905000"/>
            <a:ext cx="2293938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i?id=73875896-03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3429000" y="4343400"/>
            <a:ext cx="2438400" cy="1847850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7620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корень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КОРЕНЬ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2133600" y="2514600"/>
            <a:ext cx="13716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209800" y="3810000"/>
            <a:ext cx="1828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057400" y="4038600"/>
            <a:ext cx="274320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 descr="впi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1295400"/>
            <a:ext cx="1905000" cy="1428750"/>
          </a:xfrm>
          <a:prstGeom prst="rect">
            <a:avLst/>
          </a:prstGeom>
        </p:spPr>
      </p:pic>
      <p:pic>
        <p:nvPicPr>
          <p:cNvPr id="11" name="Рисунок 10" descr="387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2895600"/>
            <a:ext cx="2286000" cy="1524000"/>
          </a:xfrm>
          <a:prstGeom prst="rect">
            <a:avLst/>
          </a:prstGeom>
        </p:spPr>
      </p:pic>
      <p:pic>
        <p:nvPicPr>
          <p:cNvPr id="12" name="Рисунок 11" descr="img4_162x11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81600" y="4800600"/>
            <a:ext cx="2133600" cy="14287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 </a:t>
            </a:r>
            <a:r>
              <a:rPr lang="ru-RU" sz="5400" dirty="0" smtClean="0"/>
              <a:t>БАРАНКА</a:t>
            </a:r>
            <a:endParaRPr lang="ru-RU" sz="5400" dirty="0"/>
          </a:p>
        </p:txBody>
      </p:sp>
      <p:pic>
        <p:nvPicPr>
          <p:cNvPr id="5" name="Содержимое 4" descr="store_apendix_big104_10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2362200"/>
            <a:ext cx="3673475" cy="3126184"/>
          </a:xfrm>
        </p:spPr>
      </p:pic>
      <p:pic>
        <p:nvPicPr>
          <p:cNvPr id="6" name="Содержимое 5" descr="62269488_18_194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178300" y="2364850"/>
            <a:ext cx="3521075" cy="312154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833437" y="309563"/>
            <a:ext cx="28194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4652961" y="528639"/>
            <a:ext cx="3048000" cy="3209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3048000" y="3200401"/>
            <a:ext cx="2795586" cy="401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447800" y="609600"/>
            <a:ext cx="561975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1600198" y="3581396"/>
            <a:ext cx="5562599" cy="236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76400"/>
            <a:ext cx="30480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676400"/>
            <a:ext cx="2895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143000"/>
            <a:ext cx="3648075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143000"/>
            <a:ext cx="3352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7239000" cy="62271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48000" y="762000"/>
            <a:ext cx="1905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сыпется</a:t>
            </a:r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" y="2057400"/>
            <a:ext cx="2057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проходит</a:t>
            </a:r>
            <a:endParaRPr lang="ru-RU" sz="2400" dirty="0" smtClean="0">
              <a:solidFill>
                <a:schemeClr val="bg1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незаметно</a:t>
            </a:r>
            <a:endParaRPr lang="ru-RU" sz="2400" dirty="0" smtClean="0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943600" y="1981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выкипает</a:t>
            </a:r>
            <a:endParaRPr lang="ru-RU" sz="2800" dirty="0" smtClean="0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 rot="10800000" flipH="1" flipV="1">
            <a:off x="533400" y="5486400"/>
            <a:ext cx="2590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Быстро движется</a:t>
            </a:r>
            <a:endParaRPr lang="ru-RU" sz="28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15000" y="5410200"/>
            <a:ext cx="1981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течёт</a:t>
            </a:r>
            <a:endParaRPr lang="ru-RU" sz="3200" dirty="0"/>
          </a:p>
        </p:txBody>
      </p:sp>
      <p:sp>
        <p:nvSpPr>
          <p:cNvPr id="12" name="Загнутый угол 11"/>
          <p:cNvSpPr/>
          <p:nvPr/>
        </p:nvSpPr>
        <p:spPr>
          <a:xfrm>
            <a:off x="2743200" y="1828800"/>
            <a:ext cx="2971800" cy="3352800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бежит человек</a:t>
            </a:r>
            <a:endParaRPr lang="ru-RU" sz="32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бежит река</a:t>
            </a:r>
            <a:endParaRPr lang="ru-RU" sz="3200" dirty="0" smtClean="0">
              <a:solidFill>
                <a:schemeClr val="tx1"/>
              </a:solidFill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бежит 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время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бежит 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молоко</a:t>
            </a:r>
            <a:endParaRPr lang="ru-RU" sz="3200" dirty="0" smtClean="0">
              <a:solidFill>
                <a:schemeClr val="tx1"/>
              </a:solidFill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бежит зерно</a:t>
            </a:r>
            <a:endParaRPr lang="ru-RU" sz="32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457200" y="80174"/>
            <a:ext cx="184731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457200" y="164813"/>
            <a:ext cx="1847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>ПРЫГАЕТ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3644025535322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143000"/>
            <a:ext cx="2081213" cy="1823244"/>
          </a:xfrm>
        </p:spPr>
      </p:pic>
      <p:pic>
        <p:nvPicPr>
          <p:cNvPr id="7" name="Рисунок 6" descr="i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1295400"/>
            <a:ext cx="1981200" cy="1600200"/>
          </a:xfrm>
          <a:prstGeom prst="rect">
            <a:avLst/>
          </a:prstGeom>
        </p:spPr>
      </p:pic>
      <p:pic>
        <p:nvPicPr>
          <p:cNvPr id="8" name="Рисунок 7" descr="x_83c805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4400" y="3657600"/>
            <a:ext cx="2000250" cy="2413000"/>
          </a:xfrm>
          <a:prstGeom prst="rect">
            <a:avLst/>
          </a:prstGeom>
        </p:spPr>
      </p:pic>
      <p:pic>
        <p:nvPicPr>
          <p:cNvPr id="9" name="Рисунок 8" descr="da5cda36298b691e05694cc6f55e731c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62600" y="1143000"/>
            <a:ext cx="2190750" cy="18288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04800" y="28194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МЯЧ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0" y="28194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БЕЛКА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715000" y="28194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ТЕМПЕРАТУРА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" y="61722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МАЛЬЧИК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029200" y="58674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ВЕТЕР</a:t>
            </a:r>
            <a:endParaRPr lang="ru-RU" sz="2800" dirty="0"/>
          </a:p>
        </p:txBody>
      </p:sp>
      <p:pic>
        <p:nvPicPr>
          <p:cNvPr id="17" name="Рисунок 16" descr="535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95800" y="3657600"/>
            <a:ext cx="2952750" cy="231933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иголка</a:t>
            </a:r>
            <a:endParaRPr lang="ru-RU" sz="4400" dirty="0"/>
          </a:p>
        </p:txBody>
      </p:sp>
      <p:pic>
        <p:nvPicPr>
          <p:cNvPr id="4" name="i-main-pic" descr="Картинка 11 из 2012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752600"/>
            <a:ext cx="2209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46564496_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19600" y="1752600"/>
            <a:ext cx="2743200" cy="2209800"/>
          </a:xfrm>
          <a:prstGeom prst="rect">
            <a:avLst/>
          </a:prstGeom>
        </p:spPr>
      </p:pic>
      <p:pic>
        <p:nvPicPr>
          <p:cNvPr id="6" name="Рисунок 5" descr="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0400" y="4191000"/>
            <a:ext cx="2190750" cy="218598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136</TotalTime>
  <Words>44</Words>
  <Application>Microsoft Office PowerPoint</Application>
  <PresentationFormat>Экран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Многозначность слов</vt:lpstr>
      <vt:lpstr>  БАРАНКА</vt:lpstr>
      <vt:lpstr>Слайд 3</vt:lpstr>
      <vt:lpstr>Слайд 4</vt:lpstr>
      <vt:lpstr>Слайд 5</vt:lpstr>
      <vt:lpstr>Слайд 6</vt:lpstr>
      <vt:lpstr>Слайд 7</vt:lpstr>
      <vt:lpstr>ПРЫГАЕТ </vt:lpstr>
      <vt:lpstr>иголка</vt:lpstr>
      <vt:lpstr>хвост</vt:lpstr>
      <vt:lpstr>линейка</vt:lpstr>
      <vt:lpstr>корень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Многозначность слов</dc:title>
  <cp:lastModifiedBy>Тефтель</cp:lastModifiedBy>
  <cp:revision>15</cp:revision>
  <dcterms:modified xsi:type="dcterms:W3CDTF">2013-02-04T17:29:24Z</dcterms:modified>
</cp:coreProperties>
</file>