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05740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6000" dirty="0" smtClean="0"/>
              <a:t>ТОМ и ДЖЕРРИ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m-Jerry.gif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590800" y="2209800"/>
            <a:ext cx="5257800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 слоги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935163"/>
            <a:ext cx="4114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935163"/>
            <a:ext cx="60504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295401"/>
            <a:ext cx="4167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219201"/>
            <a:ext cx="647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52600"/>
            <a:ext cx="36576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16764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71725" cy="23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0"/>
            <a:ext cx="19812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25908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2743200"/>
            <a:ext cx="1962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2057400"/>
            <a:ext cx="2181225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590800"/>
            <a:ext cx="1666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1000" y="4800600"/>
            <a:ext cx="2971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05200" y="4648200"/>
            <a:ext cx="1762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МОЛОДЦЫ!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352800"/>
            <a:ext cx="6553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8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ТОМ и ДЖЕРРИ</vt:lpstr>
      <vt:lpstr>Повтори слоги</vt:lpstr>
      <vt:lpstr>Слайд 3</vt:lpstr>
      <vt:lpstr>Слайд 4</vt:lpstr>
      <vt:lpstr>Слайд 5</vt:lpstr>
      <vt:lpstr>Слайд 6</vt:lpstr>
      <vt:lpstr>Слайд 7</vt:lpstr>
      <vt:lpstr>Слайд 8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ТОМ и ДЖЕРРИ</dc:title>
  <cp:lastModifiedBy>Тефтель</cp:lastModifiedBy>
  <cp:revision>27</cp:revision>
  <dcterms:modified xsi:type="dcterms:W3CDTF">2013-02-13T09:54:23Z</dcterms:modified>
</cp:coreProperties>
</file>