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7" r:id="rId10"/>
    <p:sldId id="264" r:id="rId11"/>
    <p:sldId id="268" r:id="rId12"/>
    <p:sldId id="266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767" autoAdjust="0"/>
  </p:normalViewPr>
  <p:slideViewPr>
    <p:cSldViewPr snapToGrid="0" snapToObjects="1"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E3343-031D-49D0-95F7-82496FE775A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7B5A-EE9D-4F46-9059-16CDC5143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31D621-1F71-4987-89C7-D90E4E6E339A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C55527-2EF2-49BF-A519-7642B98260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ome\Desktop\&#1076;&#1083;&#1103;%20&#1087;&#1088;&#1077;&#1079;&#1077;&#1085;&#1090;&#1072;&#1096;&#1082;&#1080;\P105092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8002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</a:rPr>
              <a:t>Логопедическая  служба школы </a:t>
            </a:r>
            <a:r>
              <a:rPr lang="en-US" sz="8800" i="1" dirty="0" smtClean="0">
                <a:solidFill>
                  <a:srgbClr val="FF0000"/>
                </a:solidFill>
              </a:rPr>
              <a:t>VIII </a:t>
            </a:r>
            <a:r>
              <a:rPr lang="ru-RU" sz="8800" i="1" dirty="0" smtClean="0">
                <a:solidFill>
                  <a:srgbClr val="FF0000"/>
                </a:solidFill>
              </a:rPr>
              <a:t>вида</a:t>
            </a:r>
            <a:endParaRPr lang="ru-RU" sz="88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7" descr="P105095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-60000">
            <a:off x="0" y="7573963"/>
            <a:ext cx="10277475" cy="9477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8585"/>
            <a:ext cx="8153400" cy="168812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Максимальное включение анализаторов (зрительное, слуховое, тактильное восприятие, кинестетические ощущения)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P1050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2727" y="3004048"/>
            <a:ext cx="3532909" cy="2648245"/>
          </a:xfrm>
        </p:spPr>
      </p:pic>
      <p:pic>
        <p:nvPicPr>
          <p:cNvPr id="7" name="Содержимое 6" descr="P10509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9090" y="2961048"/>
            <a:ext cx="3588327" cy="2691245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Дифференцированный подход с учётом развития возрастных и индивидуальных особенностей ребёнка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P10603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164" y="2848532"/>
            <a:ext cx="3519055" cy="3130236"/>
          </a:xfrm>
        </p:spPr>
      </p:pic>
      <p:pic>
        <p:nvPicPr>
          <p:cNvPr id="10" name="Содержимое 9" descr="P10203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2945" y="2828236"/>
            <a:ext cx="3491345" cy="315053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Содержание логопедической работы  должно находится в соответствии с программой обучения грамоте, изучения родного языка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1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2655" y="2344882"/>
            <a:ext cx="5306290" cy="397971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Необходимо проводить частую смену видов деятельности, переключать ребёнка с одной деятельности на другую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20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7309" y="3013002"/>
            <a:ext cx="3519055" cy="2639291"/>
          </a:xfrm>
        </p:spPr>
      </p:pic>
      <p:pic>
        <p:nvPicPr>
          <p:cNvPr id="6" name="Содержимое 5" descr="P1020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7416" y="3013002"/>
            <a:ext cx="3519055" cy="26392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83322" y="445477"/>
            <a:ext cx="6919429" cy="14067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Работа с учителями и воспитателями школы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0352" y="2227385"/>
            <a:ext cx="7772400" cy="41968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FFFF00"/>
                </a:solidFill>
              </a:rPr>
              <a:t>Тесный контакт с классными руководителями (индивидуальные контакты, открытые занятия, сообщения на </a:t>
            </a:r>
            <a:r>
              <a:rPr lang="ru-RU" sz="2400" i="1" dirty="0" err="1" smtClean="0">
                <a:solidFill>
                  <a:srgbClr val="FFFF00"/>
                </a:solidFill>
              </a:rPr>
              <a:t>методсовещаниях</a:t>
            </a:r>
            <a:r>
              <a:rPr lang="ru-RU" sz="2400" i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FFFF00"/>
                </a:solidFill>
              </a:rPr>
              <a:t>Включение детей- логопатов в проведение праздников, конкурсов (заучивание стихотворений, исполнение песен, участие  в литературных  постановках и танцевальных номерах)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FFFF00"/>
                </a:solidFill>
              </a:rPr>
              <a:t>Использование воспитателями речевых игр на занятиях по самоподготовке и клубных часах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FFFF00"/>
                </a:solidFill>
              </a:rPr>
              <a:t>Логопед принимает участие в  педагогических советах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работы логопеда- радость свободного общения ребёнка с окружающим его миром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P10507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873" y="2929876"/>
            <a:ext cx="3629891" cy="2722418"/>
          </a:xfrm>
        </p:spPr>
      </p:pic>
      <p:pic>
        <p:nvPicPr>
          <p:cNvPr id="10" name="Содержимое 9" descr="P10509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2109" y="2929876"/>
            <a:ext cx="3657600" cy="27432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Цели и задачи работы: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186766" cy="46974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1. Коррекция нарушений в развитии устной и письменной речи (чтения и письма) детей;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2. Своевременное предупреждение и преодоление трудностей в освоении детьми (коррекционных) общеобразовательных программ;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3. Разъяснение специальных знаний по логопедии среди педагогов и родителей обучающихся.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Основные направления логопедической работы: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158162" cy="38115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-Развитие артикуляционной моторики и речевого дыхания;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-Развитие звуковой	стороны речи (коррекция дефектов произношения);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-Постановка, автоматизация и дифференциация дефектных звуков;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-Развитие фонематического слуха, анализа, синтеза, восприятия у учащихся;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-Обогащение активного и пассивного словаря;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-Формирование правильного лексико-грамматического строя речи;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-Развитие коммуникативной функции речи, связной речи.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2646" y="633046"/>
            <a:ext cx="7329882" cy="4440507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Особенности логопедического сопровождения учащихся специальной	(коррекционной) школы </a:t>
            </a:r>
            <a:r>
              <a:rPr lang="en-US" sz="4800" i="1" dirty="0" smtClean="0">
                <a:solidFill>
                  <a:srgbClr val="FF0000"/>
                </a:solidFill>
              </a:rPr>
              <a:t>VIII</a:t>
            </a:r>
            <a:r>
              <a:rPr lang="ru-RU" sz="4800" i="1" dirty="0" smtClean="0">
                <a:solidFill>
                  <a:srgbClr val="FF0000"/>
                </a:solidFill>
              </a:rPr>
              <a:t> вида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:\логопед\image013.gif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496291" y="1413164"/>
            <a:ext cx="6068291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8246"/>
            <a:ext cx="8229600" cy="117230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Логопедическая работа осуществляется в более длительные сроки</a:t>
            </a: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8" name="P1050921.JPG" descr="C:\Users\home\Desktop\для презенташки\P1050921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3075709" y="2059856"/>
            <a:ext cx="2951019" cy="419291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1354"/>
            <a:ext cx="8229600" cy="124264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Весь процесс логопедической работы направлен на формирование мыслительных операций: анализа, синтеза, сравнения, обобщения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P10509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030844" cy="4041125"/>
          </a:xfrm>
        </p:spPr>
      </p:pic>
      <p:pic>
        <p:nvPicPr>
          <p:cNvPr id="10" name="Содержимое 9" descr="P10509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63728" y="1920875"/>
            <a:ext cx="2975480" cy="396730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Планирование составляется таким образом, чтобы коррекционная работа осуществлялась над речевой системой в целом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509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6356"/>
            <a:ext cx="3754582" cy="2815937"/>
          </a:xfrm>
        </p:spPr>
      </p:pic>
      <p:pic>
        <p:nvPicPr>
          <p:cNvPr id="6" name="Содержимое 5" descr="P10509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364" y="2825966"/>
            <a:ext cx="3768436" cy="282632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Использование разнообразной наглядности (схемы, муляжи, разрезная и магнитная азбука, игровые упражнения, технические средства обучения)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508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5236" y="2533731"/>
            <a:ext cx="3113972" cy="3821031"/>
          </a:xfrm>
        </p:spPr>
      </p:pic>
      <p:pic>
        <p:nvPicPr>
          <p:cNvPr id="6" name="Содержимое 5" descr="P1050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5310" y="2493819"/>
            <a:ext cx="2785963" cy="3860944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262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Логопедическая  служба школы VIII вида</vt:lpstr>
      <vt:lpstr>Цели и задачи работы:</vt:lpstr>
      <vt:lpstr>Основные направления логопедической работы:</vt:lpstr>
      <vt:lpstr>Особенности логопедического сопровождения учащихся специальной (коррекционной) школы VIII вида</vt:lpstr>
      <vt:lpstr>Слайд 5</vt:lpstr>
      <vt:lpstr>Логопедическая работа осуществляется в более длительные сроки</vt:lpstr>
      <vt:lpstr>Весь процесс логопедической работы направлен на формирование мыслительных операций: анализа, синтеза, сравнения, обобщения</vt:lpstr>
      <vt:lpstr>Планирование составляется таким образом, чтобы коррекционная работа осуществлялась над речевой системой в целом</vt:lpstr>
      <vt:lpstr>Использование разнообразной наглядности (схемы, муляжи, разрезная и магнитная азбука, игровые упражнения, технические средства обучения)</vt:lpstr>
      <vt:lpstr>Максимальное включение анализаторов (зрительное, слуховое, тактильное восприятие, кинестетические ощущения)</vt:lpstr>
      <vt:lpstr>Дифференцированный подход с учётом развития возрастных и индивидуальных особенностей ребёнка</vt:lpstr>
      <vt:lpstr>Содержание логопедической работы  должно находится в соответствии с программой обучения грамоте, изучения родного языка</vt:lpstr>
      <vt:lpstr>Необходимо проводить частую смену видов деятельности, переключать ребёнка с одной деятельности на другую</vt:lpstr>
      <vt:lpstr>Работа с учителями и воспитателями школы</vt:lpstr>
      <vt:lpstr>Основная цель работы логопеда- радость свободного общения ребёнка с окружающим его миром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 служба школы VIII вида</dc:title>
  <dc:creator>home</dc:creator>
  <cp:lastModifiedBy>user</cp:lastModifiedBy>
  <cp:revision>49</cp:revision>
  <dcterms:created xsi:type="dcterms:W3CDTF">2010-11-22T19:23:45Z</dcterms:created>
  <dcterms:modified xsi:type="dcterms:W3CDTF">2013-02-19T17:24:59Z</dcterms:modified>
</cp:coreProperties>
</file>