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710" autoAdjust="0"/>
  </p:normalViewPr>
  <p:slideViewPr>
    <p:cSldViewPr>
      <p:cViewPr varScale="1">
        <p:scale>
          <a:sx n="73" d="100"/>
          <a:sy n="73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58FD-F4D1-49FD-954D-EE34C92F93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8A47-E4E5-4CAC-A9D2-F42B5EEBD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Литературная иллюстрация визуального произведения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Презентация по искусству для 7-9 классов.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идеи - учитель ИЗО и МХК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2051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Быканов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9303" y="5125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Фон в портрете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826768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3754760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5" name="Рисунок 4" descr="фон в портрете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826768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.jpgfghj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754760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23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3754760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fgnj5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80928"/>
            <a:ext cx="7772400" cy="1500187"/>
          </a:xfrm>
        </p:spPr>
        <p:txBody>
          <a:bodyPr>
            <a:noAutofit/>
          </a:bodyPr>
          <a:lstStyle/>
          <a:p>
            <a:endParaRPr lang="ru-RU" sz="5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идеи учитель ИЗО ГБОУ 2051 </a:t>
            </a:r>
          </a:p>
          <a:p>
            <a:pPr algn="ctr"/>
            <a:r>
              <a:rPr lang="ru-RU" sz="5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Быканов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Евгений Александрович</a:t>
            </a:r>
            <a:endParaRPr lang="ru-RU" sz="5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39552" y="3645024"/>
            <a:ext cx="7772400" cy="1500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67544" y="764704"/>
            <a:ext cx="8136904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Задание: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Опишите состояние и</a:t>
            </a:r>
            <a:r>
              <a:rPr kumimoji="0" lang="ru-RU" sz="5400" b="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мысли персонажа (девушки с пенсне) в 12 случаях из её жизни.</a:t>
            </a:r>
            <a:endParaRPr kumimoji="0" lang="ru-RU" sz="5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960440" cy="367240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мысли «диктует» персонажу этот фон?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н в портрете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-1"/>
            <a:ext cx="4572000" cy="68545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826768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898776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5" name="Рисунок 4" descr="фон в портретеfgn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898776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826768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754760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898776" cy="40184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мысли «диктует» персонажу этот фон?</a:t>
            </a:r>
          </a:p>
        </p:txBody>
      </p:sp>
      <p:pic>
        <p:nvPicPr>
          <p:cNvPr id="4" name="Рисунок 3" descr="Фон в портрете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714" y="0"/>
            <a:ext cx="4574286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</TotalTime>
  <Words>159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Литературная иллюстрация визуального произведения  Презентация по искусству для 7-9 классов.</vt:lpstr>
      <vt:lpstr>Слайд 2</vt:lpstr>
      <vt:lpstr>1 Какие мысли «диктует» персонажу этот фон?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в портрете</dc:title>
  <dc:creator>ИНЕА</dc:creator>
  <cp:lastModifiedBy>ИНЕА</cp:lastModifiedBy>
  <cp:revision>16</cp:revision>
  <dcterms:created xsi:type="dcterms:W3CDTF">2013-11-09T09:58:19Z</dcterms:created>
  <dcterms:modified xsi:type="dcterms:W3CDTF">2013-11-09T11:42:54Z</dcterms:modified>
</cp:coreProperties>
</file>