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«НАРОДНЫЕ ПРАЗДНИКИ»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ВЕРБНОЕ ВОСКРЕСЕНЬЕ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14600"/>
            <a:ext cx="2600119" cy="302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 Августа (21 июля(</a:t>
            </a:r>
            <a:r>
              <a:rPr lang="ru-RU" b="1" dirty="0" err="1" smtClean="0"/>
              <a:t>червеня</a:t>
            </a:r>
            <a:r>
              <a:rPr lang="ru-RU" b="1" dirty="0" smtClean="0"/>
              <a:t>) Перунов день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27838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05400" y="3200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Главный славянский бог — громовержец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493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Русальная неделя 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0972"/>
          <a:stretch>
            <a:fillRect/>
          </a:stretch>
        </p:blipFill>
        <p:spPr bwMode="auto">
          <a:xfrm>
            <a:off x="381000" y="990600"/>
            <a:ext cx="60346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05600" y="3352800"/>
            <a:ext cx="2138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19 - 24 июня (</a:t>
            </a:r>
            <a:r>
              <a:rPr lang="ru-RU" dirty="0" err="1" smtClean="0"/>
              <a:t>кресень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267199"/>
            <a:ext cx="2895600" cy="231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4228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207684">
            <a:off x="4419600" y="33528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Дед Мороз и Снегурочка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Иван Купала или Иванов день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838201"/>
            <a:ext cx="4648199" cy="29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599" y="3733800"/>
            <a:ext cx="440674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672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990600"/>
            <a:ext cx="31851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376412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3429000" cy="23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95400"/>
            <a:ext cx="2895600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33467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3886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2400"/>
            <a:ext cx="32918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4066990" cy="24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28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троица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362200"/>
            <a:ext cx="3390900" cy="334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«НАРОДНЫЕ ПРАЗДНИКИ»</vt:lpstr>
      <vt:lpstr>2 Августа (21 июля(червеня) Перунов день</vt:lpstr>
      <vt:lpstr>Русальная неделя </vt:lpstr>
      <vt:lpstr>Слайд 4</vt:lpstr>
      <vt:lpstr>Иван Купала или Иванов день </vt:lpstr>
      <vt:lpstr>Слайд 6</vt:lpstr>
      <vt:lpstr>Слайд 7</vt:lpstr>
      <vt:lpstr>Слайд 8</vt:lpstr>
      <vt:lpstr>троица</vt:lpstr>
      <vt:lpstr>ВЕРБНОЕ ВОСКРЕСЕНЬЕ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«НАРОДНЫЕ ПРАЗДНИКИ»</dc:title>
  <cp:lastModifiedBy>User</cp:lastModifiedBy>
  <cp:revision>9</cp:revision>
  <dcterms:modified xsi:type="dcterms:W3CDTF">2012-10-25T06:37:14Z</dcterms:modified>
</cp:coreProperties>
</file>