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46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add title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9/27/2012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Рисование натюрморта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И.Машков</a:t>
            </a:r>
            <a:endParaRPr lang="ru-RU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7200" y="1371600"/>
            <a:ext cx="3900487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1066800"/>
            <a:ext cx="253746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4400" y="4495800"/>
            <a:ext cx="2791206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81728" y="3429000"/>
            <a:ext cx="3643376" cy="3105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И. Крамской</a:t>
            </a:r>
            <a:endParaRPr lang="ru-RU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514601" y="1905000"/>
            <a:ext cx="2895600" cy="3217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В. Серов</a:t>
            </a:r>
            <a:endParaRPr lang="ru-RU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752600" y="2133600"/>
            <a:ext cx="2438400" cy="2669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53000" y="2819400"/>
            <a:ext cx="2190750" cy="2452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Этапы рисования натюрморта</a:t>
            </a:r>
            <a:endParaRPr lang="ru-RU" sz="2800" dirty="0"/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930066"/>
            <a:ext cx="8229600" cy="3866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457200"/>
            <a:ext cx="18478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629400" y="304800"/>
            <a:ext cx="21621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81400" y="838200"/>
            <a:ext cx="18192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876800"/>
            <a:ext cx="21336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" y="2514600"/>
            <a:ext cx="192405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858000" y="2362200"/>
            <a:ext cx="1905000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90800" y="2590800"/>
            <a:ext cx="1781175" cy="203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76800" y="2590800"/>
            <a:ext cx="1550918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3886200" y="4648200"/>
            <a:ext cx="1438910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6629400" y="4648200"/>
            <a:ext cx="2121694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3400" y="838200"/>
            <a:ext cx="2286000" cy="17215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75222" y="533400"/>
            <a:ext cx="1492504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46648" y="2590800"/>
            <a:ext cx="2268728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81000" y="3657600"/>
            <a:ext cx="2209800" cy="2986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858000" y="4419600"/>
            <a:ext cx="1672970" cy="22207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81400" y="4648200"/>
            <a:ext cx="2743200" cy="1950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91000" y="228600"/>
            <a:ext cx="1600200" cy="2307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583052" y="2590800"/>
            <a:ext cx="2465324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12</Words>
  <PresentationFormat>Экран (4:3)</PresentationFormat>
  <Paragraphs>5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Office Theme</vt:lpstr>
      <vt:lpstr>Рисование натюрморта</vt:lpstr>
      <vt:lpstr>И.Машков</vt:lpstr>
      <vt:lpstr>И. Крамской</vt:lpstr>
      <vt:lpstr>В. Серов</vt:lpstr>
      <vt:lpstr>Этапы рисования натюрморта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Рисование натюрморта</dc:title>
  <cp:lastModifiedBy>User</cp:lastModifiedBy>
  <cp:revision>7</cp:revision>
  <dcterms:modified xsi:type="dcterms:W3CDTF">2012-09-27T06:56:22Z</dcterms:modified>
</cp:coreProperties>
</file>