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r>
              <a:rPr lang="ru-RU" dirty="0" smtClean="0"/>
              <a:t>НАЦИОНАЛЬНЫЕ ТРАДИЦИИ В КУЛЬТУРЕ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ТЕМА: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«народный костюм»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05740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90600"/>
            <a:ext cx="2143125" cy="332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590800"/>
            <a:ext cx="1905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310955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2057400" cy="448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650" y="1143000"/>
            <a:ext cx="29987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6324600" cy="54403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Кичка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Нижняя </a:t>
            </a:r>
            <a:r>
              <a:rPr lang="ru-RU" sz="2000" dirty="0" smtClean="0"/>
              <a:t>часть </a:t>
            </a:r>
            <a:r>
              <a:rPr lang="ru-RU" sz="2000" dirty="0" err="1" smtClean="0"/>
              <a:t>кичкообразного</a:t>
            </a:r>
            <a:r>
              <a:rPr lang="ru-RU" sz="2000" dirty="0" smtClean="0"/>
              <a:t> головного убора, имевшая твердую основу, которая придавала головному убору форму. Кичка отличалась разнообразием и </a:t>
            </a:r>
            <a:r>
              <a:rPr lang="ru-RU" sz="2000" dirty="0" err="1" smtClean="0"/>
              <a:t>фантазийностью</a:t>
            </a:r>
            <a:r>
              <a:rPr lang="ru-RU" sz="2000" dirty="0" smtClean="0"/>
              <a:t> решения. Только по форме различают кички рогатые, копытообразные, </a:t>
            </a:r>
            <a:r>
              <a:rPr lang="ru-RU" sz="2000" dirty="0" err="1" smtClean="0"/>
              <a:t>лопатообразные</a:t>
            </a:r>
            <a:r>
              <a:rPr lang="ru-RU" sz="2000" dirty="0" smtClean="0"/>
              <a:t>, </a:t>
            </a:r>
            <a:r>
              <a:rPr lang="ru-RU" sz="2000" dirty="0" err="1" smtClean="0"/>
              <a:t>котелкообразные</a:t>
            </a:r>
            <a:r>
              <a:rPr lang="ru-RU" sz="2000" dirty="0" smtClean="0"/>
              <a:t>, в виде обруча, овала, полуовала и т.п. Рогатые кички были главным образом у населения южных регионов, где преобладала понева (в Рязанской, Тульской, Калужской, Орловской и других губерниях). Копытообразные кички имели свой регион распространения — Архангельская и Вологодская губернии. Исследователи относят развитие и распространение </a:t>
            </a:r>
            <a:r>
              <a:rPr lang="ru-RU" sz="2000" dirty="0" err="1" smtClean="0"/>
              <a:t>кичкообразных</a:t>
            </a:r>
            <a:r>
              <a:rPr lang="ru-RU" sz="2000" dirty="0" smtClean="0"/>
              <a:t> головных уборов не к древней общеславянской общности, а к более позднему периоду и связывают их возникновение с финно-угорскими предками (X – XIII </a:t>
            </a:r>
            <a:r>
              <a:rPr lang="ru-RU" sz="2000" dirty="0" err="1" smtClean="0"/>
              <a:t>вв</a:t>
            </a:r>
            <a:r>
              <a:rPr lang="ru-RU" sz="2000" dirty="0" smtClean="0"/>
              <a:t>), у которых имелись некоторые аналогичные виды головных уборов.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1247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7010400" cy="35814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Кокошник</a:t>
            </a:r>
            <a:br>
              <a:rPr lang="ru-RU" sz="2000" b="1" dirty="0" smtClean="0"/>
            </a:br>
            <a:r>
              <a:rPr lang="ru-RU" sz="2000" dirty="0" smtClean="0"/>
              <a:t>В отличие от повседневного головного убора (сороки или платка), был сначала только праздничным головным убором, даже свадебным и украшался, особенно на Севере, жемчугом. Но, если кичка была чисто крестьянским головным убором, то в городах и крестьянки, и мещанки, и купчихи носили вскоре кокошник. Изготавливали кокошники специальные мастерицы в городах, в больших селах, в монастырях и продавали на ярмарках. К концу XIX – началу XX в. область распространения </a:t>
            </a:r>
            <a:r>
              <a:rPr lang="ru-RU" sz="2000" dirty="0" err="1" smtClean="0"/>
              <a:t>кичкообразных</a:t>
            </a:r>
            <a:r>
              <a:rPr lang="ru-RU" sz="2000" dirty="0" smtClean="0"/>
              <a:t> головных уборов сократилась. Они вытеснялись кокошником и другими более поздними головными уборами, в том числе разнообразными платками, которые носили, завязав или заколов под подбородком. Платки сначала повязывали поверх головного убора, а позже стали надевать самостоятельно.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5736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71800"/>
            <a:ext cx="5410200" cy="360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304800"/>
            <a:ext cx="2857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2286000" cy="2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124200"/>
            <a:ext cx="2209800" cy="328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124200"/>
            <a:ext cx="2133600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762000"/>
            <a:ext cx="1524000" cy="202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3168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3019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20366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2857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НАЦИОНАЛЬНЫЕ ТРАДИЦИИ В КУЛЬТУРЕ НАРОДА</vt:lpstr>
      <vt:lpstr>Слайд 2</vt:lpstr>
      <vt:lpstr>Слайд 3</vt:lpstr>
      <vt:lpstr>Кичка Нижняя часть кичкообразного головного убора, имевшая твердую основу, которая придавала головному убору форму. Кичка отличалась разнообразием и фантазийностью решения. Только по форме различают кички рогатые, копытообразные, лопатообразные, котелкообразные, в виде обруча, овала, полуовала и т.п. Рогатые кички были главным образом у населения южных регионов, где преобладала понева (в Рязанской, Тульской, Калужской, Орловской и других губерниях). Копытообразные кички имели свой регион распространения — Архангельская и Вологодская губернии. Исследователи относят развитие и распространение кичкообразных головных уборов не к древней общеславянской общности, а к более позднему периоду и связывают их возникновение с финно-угорскими предками (X – XIII вв), у которых имелись некоторые аналогичные виды головных уборов.</vt:lpstr>
      <vt:lpstr>Кокошник В отличие от повседневного головного убора (сороки или платка), был сначала только праздничным головным убором, даже свадебным и украшался, особенно на Севере, жемчугом. Но, если кичка была чисто крестьянским головным убором, то в городах и крестьянки, и мещанки, и купчихи носили вскоре кокошник. Изготавливали кокошники специальные мастерицы в городах, в больших селах, в монастырях и продавали на ярмарках. К концу XIX – началу XX в. область распространения кичкообразных головных уборов сократилась. Они вытеснялись кокошником и другими более поздними головными уборами, в том числе разнообразными платками, которые носили, завязав или заколов под подбородком. Платки сначала повязывали поверх головного убора, а позже стали надевать самостоятельно.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2012-10-18T06:39:40Z</dcterms:modified>
</cp:coreProperties>
</file>