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Геометрические фигуры в графике.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Шар имеет замкнутую сферическую поверхность, особенность строения которой заключается в том, что все ее конструктивные точки находятся на равном удалении от центра . Таким образом, поверхность шара рассматривается как форма, образованная вращением окружностей (образующих) вокруг оси (диаметра).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Линейно-конструктивное построение шара не представляет особой сложности, значительно сложнее выявить его форму светотенью. На рисунке наглядно показаны приемы и методы построения шара с двумя и более образующими, поэтому останавливаться на них нет необходимости. 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362200"/>
            <a:ext cx="5192612" cy="359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743200"/>
            <a:ext cx="556583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Сложность при передаче формы шара светотенью возникает в процессе выявления тональных отношений между его контуром и фоном, т.е. при создании иллюзии объемности. Контуры шара на видимом фоне должны быть нарисованы мягко и убедительно, чтобы края формы не вырывались из глубины пространства, а вызывали впечатление ее закругленности. В качестве примера приведены изображения формы шара . Все шары выполнены в тоне в равной степени, однако воспринимаются различно. У шаров ( </a:t>
            </a:r>
            <a:r>
              <a:rPr lang="ru-RU" sz="2000" dirty="0" err="1" smtClean="0"/>
              <a:t>а,б</a:t>
            </a:r>
            <a:r>
              <a:rPr lang="ru-RU" sz="2000" dirty="0" smtClean="0"/>
              <a:t>) чрезмерно усилены края формы, на рис. в - края формы умеренно подчинены ей. 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048000"/>
            <a:ext cx="6835368" cy="202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387"/>
          <a:stretch>
            <a:fillRect/>
          </a:stretch>
        </p:blipFill>
        <p:spPr bwMode="auto">
          <a:xfrm>
            <a:off x="304800" y="2057400"/>
            <a:ext cx="8610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4"/>
          <p:cNvPicPr>
            <a:picLocks noGrp="1"/>
          </p:cNvPicPr>
          <p:nvPr>
            <p:ph idx="1"/>
          </p:nvPr>
        </p:nvPicPr>
        <p:blipFill>
          <a:blip r:embed="rId2"/>
          <a:srcRect l="26343" t="26141" b="19644"/>
          <a:stretch>
            <a:fillRect/>
          </a:stretch>
        </p:blipFill>
        <p:spPr bwMode="auto">
          <a:xfrm>
            <a:off x="1524000" y="609600"/>
            <a:ext cx="6019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Практическая работа:</a:t>
            </a:r>
            <a:br>
              <a:rPr lang="ru-RU" sz="4000" dirty="0" smtClean="0"/>
            </a:br>
            <a:r>
              <a:rPr lang="ru-RU" sz="4000" dirty="0" smtClean="0"/>
              <a:t>построить и выполнить графическое изображение шара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184</Words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Геометрические фигуры в графике.</vt:lpstr>
      <vt:lpstr>Линейно-конструктивное построение шара не представляет особой сложности, значительно сложнее выявить его форму светотенью. На рисунке наглядно показаны приемы и методы построения шара с двумя и более образующими, поэтому останавливаться на них нет необходимости.  </vt:lpstr>
      <vt:lpstr>Слайд 3</vt:lpstr>
      <vt:lpstr>Сложность при передаче формы шара светотенью возникает в процессе выявления тональных отношений между его контуром и фоном, т.е. при создании иллюзии объемности. Контуры шара на видимом фоне должны быть нарисованы мягко и убедительно, чтобы края формы не вырывались из глубины пространства, а вызывали впечатление ее закругленности. В качестве примера приведены изображения формы шара . Все шары выполнены в тоне в равной степени, однако воспринимаются различно. У шаров ( а,б) чрезмерно усилены края формы, на рис. в - края формы умеренно подчинены ей.  </vt:lpstr>
      <vt:lpstr>Слайд 5</vt:lpstr>
      <vt:lpstr>Слайд 6</vt:lpstr>
      <vt:lpstr>Практическая работа: построить и выполнить графическое изображение шара.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фигуры в графике.</dc:title>
  <cp:lastModifiedBy>User</cp:lastModifiedBy>
  <cp:revision>3</cp:revision>
  <dcterms:modified xsi:type="dcterms:W3CDTF">2012-12-20T05:52:38Z</dcterms:modified>
</cp:coreProperties>
</file>