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2"/>
  </p:sldMasterIdLst>
  <p:notesMasterIdLst>
    <p:notesMasterId r:id="rId18"/>
  </p:notesMasterIdLst>
  <p:sldIdLst>
    <p:sldId id="256" r:id="rId3"/>
    <p:sldId id="258" r:id="rId4"/>
    <p:sldId id="320" r:id="rId5"/>
    <p:sldId id="321" r:id="rId6"/>
    <p:sldId id="322" r:id="rId7"/>
    <p:sldId id="259" r:id="rId8"/>
    <p:sldId id="313" r:id="rId9"/>
    <p:sldId id="323" r:id="rId10"/>
    <p:sldId id="308" r:id="rId11"/>
    <p:sldId id="298" r:id="rId12"/>
    <p:sldId id="299" r:id="rId13"/>
    <p:sldId id="296" r:id="rId14"/>
    <p:sldId id="267" r:id="rId15"/>
    <p:sldId id="269" r:id="rId16"/>
    <p:sldId id="300" r:id="rId17"/>
  </p:sldIdLst>
  <p:sldSz cx="9144000" cy="6858000" type="screen4x3"/>
  <p:notesSz cx="6858000" cy="9144000"/>
  <p:custDataLst>
    <p:custData r:id="rId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6" autoAdjust="0"/>
    <p:restoredTop sz="77670" autoAdjust="0"/>
  </p:normalViewPr>
  <p:slideViewPr>
    <p:cSldViewPr>
      <p:cViewPr>
        <p:scale>
          <a:sx n="50" d="100"/>
          <a:sy n="50" d="100"/>
        </p:scale>
        <p:origin x="-187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D66C020-C171-44BC-B66C-57F026AA4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CD04-C007-4669-B27F-90CA65BD7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03E2-DFAF-401C-A92E-7CD4FD9E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5A811-A8BE-42FF-AB1D-1E528E8CC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51FB-B486-4D82-88AC-CBE6D9EF4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966B-5CB8-4F8F-AF4E-53A31CEE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6CE6-A181-4BB5-B378-ECA4907D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944A7-AD15-4BC7-9827-1A90C9D44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0A73-48A9-4AAD-BA93-FAFDE7DB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EA7D-DB2B-4E37-84BC-3313D9CC0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C5FD-17EF-48C5-8779-545DCB144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E5E1-E6D6-46BA-8C66-FCCAF9088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E422-40FA-4F4A-AA52-1A68599DE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E399-1184-4887-A948-361C0E48B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B09E-988E-497D-A661-D2F2EBE73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5032-F507-4105-8E94-C773DC767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D0D4-B250-429C-8274-525A427E8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441CFDE-EF2E-43FF-A84C-BD11E7FB9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chemeClr val="tx1"/>
                </a:solidFill>
                <a:latin typeface="Georgia" pitchFamily="18" charset="0"/>
              </a:rPr>
              <a:t>Самый здоровый класс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996952"/>
            <a:ext cx="6400800" cy="35877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</a:pPr>
            <a:r>
              <a:rPr lang="ru-RU" sz="4000" b="1" i="1" dirty="0" smtClean="0">
                <a:latin typeface="Georgia" pitchFamily="18" charset="0"/>
              </a:rPr>
              <a:t>5 класс </a:t>
            </a:r>
            <a:endParaRPr lang="en-US" sz="4000" b="1" i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latin typeface="Georgia" pitchFamily="18" charset="0"/>
              </a:rPr>
              <a:t>Классный руководитель: </a:t>
            </a:r>
            <a:endParaRPr lang="en-US" sz="2400" b="1" i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latin typeface="Georgia" pitchFamily="18" charset="0"/>
              </a:rPr>
              <a:t>Саринова Светлана Валентиновна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Плаваем в бассейне!</a:t>
            </a:r>
            <a:endParaRPr lang="ru-RU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8144" y="2327275"/>
            <a:ext cx="2952328" cy="160578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i="1" dirty="0" smtClean="0">
                <a:latin typeface="Georgia" pitchFamily="18" charset="0"/>
              </a:rPr>
              <a:t>Плавание – весь класс!!!</a:t>
            </a:r>
          </a:p>
        </p:txBody>
      </p:sp>
      <p:pic>
        <p:nvPicPr>
          <p:cNvPr id="6" name="Клип 5" descr="бассейн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348880"/>
            <a:ext cx="5697934" cy="428083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chemeClr val="tx1"/>
                </a:solidFill>
                <a:latin typeface="Georgia" pitchFamily="18" charset="0"/>
              </a:rPr>
              <a:t>О 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победах обещаем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000" b="1" dirty="0" smtClean="0">
              <a:latin typeface="Arial" charset="0"/>
            </a:endParaRPr>
          </a:p>
        </p:txBody>
      </p:sp>
      <p:pic>
        <p:nvPicPr>
          <p:cNvPr id="19460" name="Picture 5" descr="IMG_92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351088"/>
            <a:ext cx="4038600" cy="3028950"/>
          </a:xfrm>
        </p:spPr>
      </p:pic>
      <p:pic>
        <p:nvPicPr>
          <p:cNvPr id="5" name="Рисунок 4" descr="Аршинский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556792"/>
            <a:ext cx="3271912" cy="49078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Рассказать мы днем весенним!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sz="4000" b="1" dirty="0" smtClean="0">
              <a:latin typeface="Arial" charset="0"/>
            </a:endParaRPr>
          </a:p>
        </p:txBody>
      </p:sp>
      <p:pic>
        <p:nvPicPr>
          <p:cNvPr id="4" name="Рисунок 3" descr="DSC011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556792"/>
            <a:ext cx="6480720" cy="48605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chemeClr val="tx1"/>
                </a:solidFill>
                <a:latin typeface="Georgia" pitchFamily="18" charset="0"/>
              </a:rPr>
              <a:t>А пока – вперед нам надо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u="sng" smtClean="0"/>
          </a:p>
          <a:p>
            <a:pPr eaLnBrk="1" hangingPunct="1">
              <a:lnSpc>
                <a:spcPct val="90000"/>
              </a:lnSpc>
            </a:pPr>
            <a:r>
              <a:rPr lang="ru-RU" b="1" u="sng" smtClean="0">
                <a:latin typeface="Arial" charset="0"/>
              </a:rPr>
              <a:t>ХУЛХАЧИЕВ СПАРТАК</a:t>
            </a:r>
            <a:r>
              <a:rPr lang="ru-RU" b="1" smtClean="0">
                <a:latin typeface="Arial" charset="0"/>
              </a:rPr>
              <a:t>  - имеет </a:t>
            </a:r>
            <a:r>
              <a:rPr lang="en-US" b="1" smtClean="0">
                <a:latin typeface="Arial" charset="0"/>
              </a:rPr>
              <a:t>I</a:t>
            </a:r>
            <a:r>
              <a:rPr lang="ru-RU" b="1" smtClean="0">
                <a:latin typeface="Arial" charset="0"/>
              </a:rPr>
              <a:t> взрослый разряд, выступает по программе КМС  по спортивной акробатике, принимает участие в различных соревнованиях. </a:t>
            </a:r>
          </a:p>
        </p:txBody>
      </p:sp>
      <p:pic>
        <p:nvPicPr>
          <p:cNvPr id="7" name="Содержимое 6" descr="DSC012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1772816"/>
            <a:ext cx="6203032" cy="46522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85990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chemeClr val="tx1"/>
                </a:solidFill>
                <a:latin typeface="Georgia" pitchFamily="18" charset="0"/>
              </a:rPr>
              <a:t>Вперед к здоровью и наградам!!!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848"/>
            <a:ext cx="4038600" cy="4070077"/>
          </a:xfrm>
        </p:spPr>
        <p:txBody>
          <a:bodyPr/>
          <a:lstStyle/>
          <a:p>
            <a:pPr eaLnBrk="1" hangingPunct="1"/>
            <a:endParaRPr lang="ru-RU" sz="2000" b="1" dirty="0" smtClean="0">
              <a:latin typeface="Arial" charset="0"/>
            </a:endParaRPr>
          </a:p>
        </p:txBody>
      </p:sp>
      <p:pic>
        <p:nvPicPr>
          <p:cNvPr id="24580" name="Picture 7" descr="DSC008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06925" y="2327275"/>
            <a:ext cx="4537075" cy="45307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836712"/>
            <a:ext cx="3924300" cy="5760640"/>
          </a:xfrm>
          <a:solidFill>
            <a:srgbClr val="0070C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Georgia" pitchFamily="18" charset="0"/>
              </a:rPr>
              <a:t>Быть здоровым – это классно!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Georgia" pitchFamily="18" charset="0"/>
              </a:rPr>
              <a:t>Чувствовать себя прекрасно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Georgia" pitchFamily="18" charset="0"/>
              </a:rPr>
              <a:t>Каждый день и каждый час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Georgia" pitchFamily="18" charset="0"/>
              </a:rPr>
              <a:t>Может каждый ведь из нас!</a:t>
            </a:r>
          </a:p>
        </p:txBody>
      </p:sp>
      <p:pic>
        <p:nvPicPr>
          <p:cNvPr id="6" name="Содержимое 5" descr="Алена Босенко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4317537" cy="3238153"/>
          </a:xfrm>
        </p:spPr>
      </p:pic>
      <p:pic>
        <p:nvPicPr>
          <p:cNvPr id="7" name="Рисунок 6" descr="кульп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429000"/>
            <a:ext cx="4176464" cy="3132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892480" cy="113982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Здесь приветствует всех Вас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Место фотографии</a:t>
            </a:r>
          </a:p>
        </p:txBody>
      </p:sp>
      <p:pic>
        <p:nvPicPr>
          <p:cNvPr id="6" name="Рисунок 5" descr="IMG_09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412776"/>
            <a:ext cx="6948264" cy="52111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13982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 большой любовью 5 класс!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Место фотографии</a:t>
            </a:r>
          </a:p>
        </p:txBody>
      </p:sp>
      <p:pic>
        <p:nvPicPr>
          <p:cNvPr id="9" name="Рисунок 8" descr="DSC012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12776"/>
            <a:ext cx="6732240" cy="50491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13982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Пусть пока мы юниоры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Место фотографии</a:t>
            </a:r>
          </a:p>
        </p:txBody>
      </p:sp>
      <p:pic>
        <p:nvPicPr>
          <p:cNvPr id="6" name="Рисунок 5" descr="DSC015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322766"/>
            <a:ext cx="7380312" cy="55352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72481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sz="5400" dirty="0" smtClean="0">
                <a:latin typeface="Arial" charset="0"/>
              </a:rPr>
              <a:t/>
            </a:r>
            <a:br>
              <a:rPr lang="ru-RU" sz="5400" dirty="0" smtClean="0">
                <a:latin typeface="Arial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Станем сильными мы скоро!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7" name="Рисунок 6" descr="IMG_06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1484784"/>
            <a:ext cx="7164288" cy="53732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6000" b="1" i="1" dirty="0" smtClean="0">
                <a:latin typeface="Georgia" pitchFamily="18" charset="0"/>
              </a:rPr>
              <a:t>Наш выбор с вашим очень схож —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6000" b="1" i="1" dirty="0" smtClean="0">
                <a:latin typeface="Georgia" pitchFamily="18" charset="0"/>
              </a:rPr>
              <a:t>Ну, конечно, это ЗОЖ!</a:t>
            </a:r>
            <a:r>
              <a:rPr lang="ru-RU" sz="6000" dirty="0" smtClean="0">
                <a:solidFill>
                  <a:schemeClr val="tx2"/>
                </a:solidFill>
              </a:rPr>
              <a:t/>
            </a:r>
            <a:br>
              <a:rPr lang="ru-RU" sz="6000" dirty="0" smtClean="0">
                <a:solidFill>
                  <a:schemeClr val="tx2"/>
                </a:solidFill>
              </a:rPr>
            </a:br>
            <a:endParaRPr lang="ru-RU" sz="6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6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89248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Так к здоровью видим путь</a:t>
            </a:r>
            <a:endParaRPr lang="ru-RU" sz="4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7544" y="332656"/>
            <a:ext cx="8229600" cy="1139825"/>
          </a:xfrm>
          <a:solidFill>
            <a:srgbClr val="0070C0"/>
          </a:solidFill>
        </p:spPr>
        <p:txBody>
          <a:bodyPr anchor="ctr" anchorCtr="1"/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И с него нам не свернуть!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84313"/>
            <a:ext cx="3959225" cy="2305050"/>
          </a:xfrm>
          <a:noFill/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35600" y="1600200"/>
            <a:ext cx="2592388" cy="2260600"/>
          </a:xfrm>
          <a:noFill/>
        </p:spPr>
      </p:pic>
      <p:pic>
        <p:nvPicPr>
          <p:cNvPr id="2048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331913" y="3941763"/>
            <a:ext cx="2447925" cy="2916237"/>
          </a:xfrm>
          <a:noFill/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787900" y="4186238"/>
            <a:ext cx="3960813" cy="2411412"/>
          </a:xfrm>
          <a:noFill/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412875"/>
            <a:ext cx="395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412875"/>
            <a:ext cx="395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Georgia" pitchFamily="18" charset="0"/>
              </a:rPr>
              <a:t>Много секций посещаем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219700" y="1700213"/>
            <a:ext cx="3467100" cy="4430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err="1" smtClean="0">
                <a:latin typeface="Georgia" pitchFamily="18" charset="0"/>
              </a:rPr>
              <a:t>Джиу-джитцу</a:t>
            </a:r>
            <a:r>
              <a:rPr lang="ru-RU" sz="2000" b="1" i="1" u="sng" dirty="0" smtClean="0">
                <a:latin typeface="Georgia" pitchFamily="18" charset="0"/>
              </a:rPr>
              <a:t> 	</a:t>
            </a:r>
            <a:endParaRPr lang="ru-RU" sz="2000" b="1" i="1" dirty="0" smtClean="0">
              <a:latin typeface="Georgia" pitchFamily="18" charset="0"/>
            </a:endParaRPr>
          </a:p>
          <a:p>
            <a:pPr eaLnBrk="1" hangingPunct="1"/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b="1" i="1" dirty="0" err="1" smtClean="0">
                <a:latin typeface="Georgia" pitchFamily="18" charset="0"/>
              </a:rPr>
              <a:t>Погосов</a:t>
            </a:r>
            <a:r>
              <a:rPr lang="ru-RU" sz="2000" b="1" i="1" dirty="0" smtClean="0">
                <a:latin typeface="Georgia" pitchFamily="18" charset="0"/>
              </a:rPr>
              <a:t> Руслан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smtClean="0">
                <a:latin typeface="Georgia" pitchFamily="18" charset="0"/>
              </a:rPr>
              <a:t>Легкая атлетика	</a:t>
            </a:r>
            <a:endParaRPr lang="ru-RU" sz="2000" b="1" i="1" dirty="0" smtClean="0">
              <a:latin typeface="Georgia" pitchFamily="18" charset="0"/>
            </a:endParaRPr>
          </a:p>
          <a:p>
            <a:pPr eaLnBrk="1" hangingPunct="1"/>
            <a:r>
              <a:rPr lang="ru-RU" sz="2000" b="1" i="1" dirty="0" err="1" smtClean="0">
                <a:latin typeface="Georgia" pitchFamily="18" charset="0"/>
              </a:rPr>
              <a:t>Меленчук</a:t>
            </a:r>
            <a:r>
              <a:rPr lang="ru-RU" sz="2000" b="1" i="1" dirty="0" smtClean="0">
                <a:latin typeface="Georgia" pitchFamily="18" charset="0"/>
              </a:rPr>
              <a:t> Илья</a:t>
            </a:r>
          </a:p>
          <a:p>
            <a:pPr eaLnBrk="1" hangingPunct="1"/>
            <a:r>
              <a:rPr lang="ru-RU" sz="2000" b="1" i="1" dirty="0" smtClean="0">
                <a:latin typeface="Georgia" pitchFamily="18" charset="0"/>
              </a:rPr>
              <a:t>Журавский Евгений</a:t>
            </a:r>
            <a:endParaRPr lang="ru-RU" sz="2000" b="1" i="1" u="sng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i="1" u="sng" dirty="0" smtClean="0">
                <a:latin typeface="Georgia" pitchFamily="18" charset="0"/>
              </a:rPr>
              <a:t>Художественная </a:t>
            </a:r>
            <a:r>
              <a:rPr lang="ru-RU" sz="2000" b="1" i="1" u="sng" dirty="0" err="1" smtClean="0">
                <a:latin typeface="Georgia" pitchFamily="18" charset="0"/>
              </a:rPr>
              <a:t>гиманстика</a:t>
            </a:r>
            <a:r>
              <a:rPr lang="ru-RU" sz="2000" b="1" i="1" u="sng" dirty="0" smtClean="0">
                <a:latin typeface="Georgia" pitchFamily="18" charset="0"/>
              </a:rPr>
              <a:t>		</a:t>
            </a:r>
            <a:endParaRPr lang="ru-RU" sz="2000" b="1" i="1" dirty="0" smtClean="0">
              <a:latin typeface="Georgia" pitchFamily="18" charset="0"/>
            </a:endParaRPr>
          </a:p>
          <a:p>
            <a:pPr eaLnBrk="1" hangingPunct="1"/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b="1" i="1" dirty="0" err="1" smtClean="0">
                <a:latin typeface="Georgia" pitchFamily="18" charset="0"/>
              </a:rPr>
              <a:t>Босенко</a:t>
            </a:r>
            <a:r>
              <a:rPr lang="ru-RU" sz="2000" b="1" i="1" dirty="0" smtClean="0">
                <a:latin typeface="Georgia" pitchFamily="18" charset="0"/>
              </a:rPr>
              <a:t> Алёна</a:t>
            </a:r>
          </a:p>
          <a:p>
            <a:pPr eaLnBrk="1" hangingPunct="1"/>
            <a:r>
              <a:rPr lang="ru-RU" sz="2000" b="1" i="1" dirty="0" err="1" smtClean="0">
                <a:latin typeface="Georgia" pitchFamily="18" charset="0"/>
              </a:rPr>
              <a:t>Мовлаева</a:t>
            </a:r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b="1" i="1" dirty="0" err="1" smtClean="0">
                <a:latin typeface="Georgia" pitchFamily="18" charset="0"/>
              </a:rPr>
              <a:t>Ганира</a:t>
            </a:r>
            <a:endParaRPr lang="ru-RU" sz="20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i="1" dirty="0" smtClean="0">
                <a:latin typeface="Georgia" pitchFamily="18" charset="0"/>
              </a:rPr>
              <a:t>	</a:t>
            </a:r>
            <a:endParaRPr lang="ru-RU" sz="2000" b="1" i="1" u="sng" dirty="0" smtClean="0">
              <a:latin typeface="Georgia" pitchFamily="18" charset="0"/>
            </a:endParaRPr>
          </a:p>
        </p:txBody>
      </p:sp>
      <p:pic>
        <p:nvPicPr>
          <p:cNvPr id="17412" name="Picture 4" descr="IMG_92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1628775"/>
            <a:ext cx="3092450" cy="2319338"/>
          </a:xfrm>
        </p:spPr>
      </p:pic>
      <p:pic>
        <p:nvPicPr>
          <p:cNvPr id="17413" name="Picture 5" descr="PIC_06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628775"/>
            <a:ext cx="1755775" cy="2341563"/>
          </a:xfrm>
        </p:spPr>
      </p:pic>
      <p:pic>
        <p:nvPicPr>
          <p:cNvPr id="17414" name="Picture 6" descr="IMG_9264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005263"/>
            <a:ext cx="37084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isplayMode>DisplayMode_Single</DisplayMode>
</file>

<file path=customXml/itemProps1.xml><?xml version="1.0" encoding="utf-8"?>
<ds:datastoreItem xmlns:ds="http://schemas.openxmlformats.org/officeDocument/2006/customXml" ds:itemID="{83B657DE-D7B4-4953-8272-E9ACFCA95BF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652</TotalTime>
  <Words>119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Уровень</vt:lpstr>
      <vt:lpstr>Самый здоровый класс</vt:lpstr>
      <vt:lpstr>  Здесь приветствует всех Вас</vt:lpstr>
      <vt:lpstr>  С большой любовью 5 класс!</vt:lpstr>
      <vt:lpstr>  Пусть пока мы юниоры</vt:lpstr>
      <vt:lpstr>  Станем сильными мы скоро!</vt:lpstr>
      <vt:lpstr>Слайд 6</vt:lpstr>
      <vt:lpstr>Слайд 7</vt:lpstr>
      <vt:lpstr>И с него нам не свернуть!</vt:lpstr>
      <vt:lpstr>Много секций посещаем</vt:lpstr>
      <vt:lpstr> Плаваем в бассейне!</vt:lpstr>
      <vt:lpstr>О победах обещаем</vt:lpstr>
      <vt:lpstr>Рассказать мы днем весенним!</vt:lpstr>
      <vt:lpstr>А пока – вперед нам надо</vt:lpstr>
      <vt:lpstr>Вперед к здоровью и наградам!!!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здоровый класс</dc:title>
  <dc:creator>Zver</dc:creator>
  <cp:lastModifiedBy>mac</cp:lastModifiedBy>
  <cp:revision>38</cp:revision>
  <dcterms:created xsi:type="dcterms:W3CDTF">2009-03-22T07:06:07Z</dcterms:created>
  <dcterms:modified xsi:type="dcterms:W3CDTF">2013-10-31T09:15:41Z</dcterms:modified>
</cp:coreProperties>
</file>