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2%D0%B0%D0%BB%D1%8C%D1%8F%D0%BD%D1%81%D0%BA%D0%B8%D0%B9_%D1%8F%D0%B7%D1%8B%D0%BA" TargetMode="External"/><Relationship Id="rId7" Type="http://schemas.openxmlformats.org/officeDocument/2006/relationships/hyperlink" Target="http://ru.wikipedia.org/wiki/%D0%9D%D0%BE%D0%B2%D0%BE%D0%B5_%D0%B2%D1%80%D0%B5%D0%BC%D1%8F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0%D0%B5%D0%B4%D0%BD%D0%B8%D0%B5_%D0%B2%D0%B5%D0%BA%D0%B0" TargetMode="External"/><Relationship Id="rId5" Type="http://schemas.openxmlformats.org/officeDocument/2006/relationships/hyperlink" Target="http://ru.wikipedia.org/wiki/%D0%95%D0%B2%D1%80%D0%BE%D0%BF%D0%B0" TargetMode="External"/><Relationship Id="rId4" Type="http://schemas.openxmlformats.org/officeDocument/2006/relationships/hyperlink" Target="http://www.etymonline.com/index.php?search=renaissance&amp;searchmode=no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ИЗОБРАЗИТЕЛЬНОЕ ИСКУССТВО ЭПОХИ ВОЗРОЖДЕНИЯ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14400"/>
            <a:ext cx="35528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76400"/>
            <a:ext cx="364159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657600"/>
            <a:ext cx="82296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Выполнить изображение людей на фоне природы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Возрождение</a:t>
            </a:r>
            <a:r>
              <a:rPr lang="ru-RU" dirty="0" smtClean="0"/>
              <a:t>, или </a:t>
            </a:r>
            <a:r>
              <a:rPr lang="ru-RU" b="1" dirty="0" smtClean="0"/>
              <a:t>Ренессанс</a:t>
            </a:r>
            <a:r>
              <a:rPr lang="ru-RU" dirty="0" smtClean="0"/>
              <a:t> (</a:t>
            </a:r>
            <a:r>
              <a:rPr lang="ru-RU" dirty="0" smtClean="0">
                <a:hlinkClick r:id="rId2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Renaissance</a:t>
            </a:r>
            <a:r>
              <a:rPr lang="ru-RU" dirty="0" smtClean="0"/>
              <a:t>, </a:t>
            </a:r>
            <a:r>
              <a:rPr lang="ru-RU" dirty="0" err="1" smtClean="0">
                <a:hlinkClick r:id="rId3" tooltip="Итальянский язык"/>
              </a:rPr>
              <a:t>итал</a:t>
            </a:r>
            <a:r>
              <a:rPr lang="ru-RU" dirty="0" smtClean="0">
                <a:hlinkClick r:id="rId3" tooltip="Итальян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Rinascimento</a:t>
            </a:r>
            <a:r>
              <a:rPr lang="ru-RU" dirty="0" smtClean="0"/>
              <a:t>; от </a:t>
            </a:r>
            <a:r>
              <a:rPr lang="ru-RU" dirty="0" smtClean="0">
                <a:hlinkClick r:id="rId4"/>
              </a:rPr>
              <a:t>«</a:t>
            </a:r>
            <a:r>
              <a:rPr lang="ru-RU" dirty="0" err="1" smtClean="0">
                <a:hlinkClick r:id="rId4"/>
              </a:rPr>
              <a:t>ri</a:t>
            </a:r>
            <a:r>
              <a:rPr lang="ru-RU" dirty="0" smtClean="0">
                <a:hlinkClick r:id="rId4"/>
              </a:rPr>
              <a:t>» — «снова» или «заново рожденный»</a:t>
            </a:r>
            <a:r>
              <a:rPr lang="ru-RU" dirty="0" smtClean="0"/>
              <a:t>) — эпоха в истории культуры </a:t>
            </a:r>
            <a:r>
              <a:rPr lang="ru-RU" dirty="0" smtClean="0">
                <a:hlinkClick r:id="rId5" tooltip="Европа"/>
              </a:rPr>
              <a:t>Европы</a:t>
            </a:r>
            <a:r>
              <a:rPr lang="ru-RU" dirty="0" smtClean="0"/>
              <a:t>, пришедшая на смену культуре </a:t>
            </a:r>
            <a:r>
              <a:rPr lang="ru-RU" dirty="0" smtClean="0">
                <a:hlinkClick r:id="rId6" tooltip="Средние века"/>
              </a:rPr>
              <a:t>Средних веков</a:t>
            </a:r>
            <a:r>
              <a:rPr lang="ru-RU" dirty="0" smtClean="0"/>
              <a:t> и предшествующая культуре </a:t>
            </a:r>
            <a:r>
              <a:rPr lang="ru-RU" dirty="0" smtClean="0">
                <a:hlinkClick r:id="rId7" tooltip="Новое время"/>
              </a:rPr>
              <a:t>нового времени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Рафаэль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0"/>
            <a:ext cx="2057400" cy="26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2314575" cy="34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829" y="1600200"/>
            <a:ext cx="69363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Альбрехт Дюрер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1638300" cy="232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685800"/>
            <a:ext cx="32926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33400"/>
            <a:ext cx="3657600" cy="574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Буонарроти</a:t>
            </a:r>
            <a:r>
              <a:rPr lang="ru-RU" b="1" dirty="0" smtClean="0"/>
              <a:t> Микеланджело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1619847" cy="206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19200"/>
            <a:ext cx="4101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2057400" cy="30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Тициан </a:t>
            </a:r>
            <a:r>
              <a:rPr lang="ru-RU" b="1" dirty="0" err="1" smtClean="0"/>
              <a:t>Вечеллио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2109787" cy="28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ИЗОБРАЗИТЕЛЬНОЕ ИСКУССТВО ЭПОХИ ВОЗРОЖДЕНИЯ</vt:lpstr>
      <vt:lpstr>Возрождение, или Ренессанс (фр. Renaissance, итал. Rinascimento; от «ri» — «снова» или «заново рожденный») — эпоха в истории культуры Европы, пришедшая на смену культуре Средних веков и предшествующая культуре нового времени.</vt:lpstr>
      <vt:lpstr>Рафаэль</vt:lpstr>
      <vt:lpstr>Слайд 4</vt:lpstr>
      <vt:lpstr>Альбрехт Дюрер</vt:lpstr>
      <vt:lpstr>Слайд 6</vt:lpstr>
      <vt:lpstr>Буонарроти Микеланджело</vt:lpstr>
      <vt:lpstr>Слайд 8</vt:lpstr>
      <vt:lpstr>Тициан Вечеллио</vt:lpstr>
      <vt:lpstr>Слайд 10</vt:lpstr>
      <vt:lpstr>Практическая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ЭПОХИ ВОЗРОЖДЕНИЯ</dc:title>
  <cp:lastModifiedBy>User</cp:lastModifiedBy>
  <cp:revision>7</cp:revision>
  <dcterms:modified xsi:type="dcterms:W3CDTF">2013-11-16T18:01:33Z</dcterms:modified>
</cp:coreProperties>
</file>