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3" r:id="rId7"/>
    <p:sldId id="264" r:id="rId8"/>
    <p:sldId id="267" r:id="rId9"/>
    <p:sldId id="268" r:id="rId10"/>
    <p:sldId id="265" r:id="rId11"/>
    <p:sldId id="266" r:id="rId12"/>
    <p:sldId id="269" r:id="rId13"/>
    <p:sldId id="27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23288" autoAdjust="0"/>
    <p:restoredTop sz="94660"/>
  </p:normalViewPr>
  <p:slideViewPr>
    <p:cSldViewPr>
      <p:cViewPr varScale="1">
        <p:scale>
          <a:sx n="81" d="100"/>
          <a:sy n="81" d="100"/>
        </p:scale>
        <p:origin x="-82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AF8E8-5F51-4446-A5FC-DB465AEC12A2}" type="datetimeFigureOut">
              <a:rPr lang="ru-RU" smtClean="0"/>
              <a:t>28.10.2013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1C22C-69AF-47E6-8806-5782EDEA30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AF8E8-5F51-4446-A5FC-DB465AEC12A2}" type="datetimeFigureOut">
              <a:rPr lang="ru-RU" smtClean="0"/>
              <a:t>28.10.2013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1C22C-69AF-47E6-8806-5782EDEA30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AF8E8-5F51-4446-A5FC-DB465AEC12A2}" type="datetimeFigureOut">
              <a:rPr lang="ru-RU" smtClean="0"/>
              <a:t>28.10.2013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1C22C-69AF-47E6-8806-5782EDEA30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AF8E8-5F51-4446-A5FC-DB465AEC12A2}" type="datetimeFigureOut">
              <a:rPr lang="ru-RU" smtClean="0"/>
              <a:t>28.10.2013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1C22C-69AF-47E6-8806-5782EDEA30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AF8E8-5F51-4446-A5FC-DB465AEC12A2}" type="datetimeFigureOut">
              <a:rPr lang="ru-RU" smtClean="0"/>
              <a:t>28.10.2013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1C22C-69AF-47E6-8806-5782EDEA30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AF8E8-5F51-4446-A5FC-DB465AEC12A2}" type="datetimeFigureOut">
              <a:rPr lang="ru-RU" smtClean="0"/>
              <a:t>28.10.2013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1C22C-69AF-47E6-8806-5782EDEA306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AF8E8-5F51-4446-A5FC-DB465AEC12A2}" type="datetimeFigureOut">
              <a:rPr lang="ru-RU" smtClean="0"/>
              <a:t>28.10.2013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1C22C-69AF-47E6-8806-5782EDEA30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AF8E8-5F51-4446-A5FC-DB465AEC12A2}" type="datetimeFigureOut">
              <a:rPr lang="ru-RU" smtClean="0"/>
              <a:t>28.10.2013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1C22C-69AF-47E6-8806-5782EDEA30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AF8E8-5F51-4446-A5FC-DB465AEC12A2}" type="datetimeFigureOut">
              <a:rPr lang="ru-RU" smtClean="0"/>
              <a:t>28.10.2013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1C22C-69AF-47E6-8806-5782EDEA30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AF8E8-5F51-4446-A5FC-DB465AEC12A2}" type="datetimeFigureOut">
              <a:rPr lang="ru-RU" smtClean="0"/>
              <a:t>28.10.2013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721C22C-69AF-47E6-8806-5782EDEA30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AF8E8-5F51-4446-A5FC-DB465AEC12A2}" type="datetimeFigureOut">
              <a:rPr lang="ru-RU" smtClean="0"/>
              <a:t>28.10.2013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1C22C-69AF-47E6-8806-5782EDEA30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06AF8E8-5F51-4446-A5FC-DB465AEC12A2}" type="datetimeFigureOut">
              <a:rPr lang="ru-RU" smtClean="0"/>
              <a:t>28.10.2013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0721C22C-69AF-47E6-8806-5782EDEA306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«Позитивная сторона отрицательных явлений»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 </a:t>
            </a:r>
          </a:p>
          <a:p>
            <a:r>
              <a:rPr lang="ru-RU" sz="2400" dirty="0" smtClean="0"/>
              <a:t>Классный руководитель: </a:t>
            </a:r>
            <a:r>
              <a:rPr lang="ru-RU" sz="2400" dirty="0" err="1" smtClean="0"/>
              <a:t>Ломиворотова</a:t>
            </a:r>
            <a:r>
              <a:rPr lang="ru-RU" sz="2400" dirty="0" smtClean="0"/>
              <a:t> Л.Н.</a:t>
            </a:r>
          </a:p>
          <a:p>
            <a:endParaRPr lang="ru-RU" sz="2400" dirty="0" smtClean="0"/>
          </a:p>
          <a:p>
            <a:r>
              <a:rPr lang="ru-RU" sz="1900" dirty="0" smtClean="0"/>
              <a:t>МБОУ Октябрьская СОШ</a:t>
            </a:r>
          </a:p>
          <a:p>
            <a:endParaRPr lang="ru-RU" sz="1900" dirty="0"/>
          </a:p>
          <a:p>
            <a:endParaRPr lang="ru-RU" sz="1900" dirty="0" smtClean="0"/>
          </a:p>
          <a:p>
            <a:pPr algn="ctr"/>
            <a:r>
              <a:rPr lang="ru-RU" sz="1900" dirty="0" smtClean="0"/>
              <a:t>2013 год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ru-RU" sz="2800" dirty="0" smtClean="0"/>
              <a:t>Классный час  </a:t>
            </a:r>
            <a:r>
              <a:rPr lang="ru-RU" dirty="0" smtClean="0"/>
              <a:t> в 11 классе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788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Рефлексия</a:t>
            </a:r>
            <a:endParaRPr lang="ru-RU" sz="32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Как вы относитесь к предложенному в начале классного часа высказыванию о двойственности? Почему?</a:t>
            </a:r>
          </a:p>
          <a:p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83968" y="2690336"/>
            <a:ext cx="374441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Одни люди считают, что их жизнь состоит только из черных и белых полос, что среднего не может быть. Другие же, считают, что черных полос не бывает, им видимы только белые. 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3117009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Arial Black" panose="020B0A04020102020204" pitchFamily="34" charset="0"/>
              </a:rPr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Легко ли вам было помочь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другу в трудной ситуации?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C:\Users\Мама\Desktop\MC900089470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636912"/>
            <a:ext cx="3816424" cy="20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1086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Arial Black" panose="020B0A04020102020204" pitchFamily="34" charset="0"/>
              </a:rPr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Что нового вы узнали для себя на классном часе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Что вам пригодится в жизни?</a:t>
            </a:r>
          </a:p>
          <a:p>
            <a:endParaRPr lang="ru-RU" dirty="0"/>
          </a:p>
        </p:txBody>
      </p:sp>
      <p:pic>
        <p:nvPicPr>
          <p:cNvPr id="3074" name="Picture 2" descr="C:\Users\Мама\Desktop\MP9004393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5060" y="1412776"/>
            <a:ext cx="2410287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876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ВСЕМ СПАСИБО!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44825"/>
            <a:ext cx="7272807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6192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endParaRPr lang="ru-RU" sz="32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960" y="332656"/>
            <a:ext cx="7520940" cy="434782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Одни люди считают, что их жизнь состоит только из черных и белых полос, что среднего не может быть. Другие же, считают, что черных полос не бывает, им видимы только белые. 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Мама\Desktop\MP90042249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429000"/>
            <a:ext cx="5112000" cy="2386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0212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Arial Black" pitchFamily="34" charset="0"/>
              </a:rPr>
              <a:t>Вопрос для размышления</a:t>
            </a:r>
            <a:endParaRPr lang="ru-RU" b="1" dirty="0">
              <a:latin typeface="Arial Black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Как Вы думаете, почему некоторые люди </a:t>
            </a:r>
          </a:p>
          <a:p>
            <a:pPr algn="ctr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не видят «черных» полос в своей жизни? </a:t>
            </a:r>
          </a:p>
          <a:p>
            <a:endParaRPr lang="ru-RU" dirty="0"/>
          </a:p>
        </p:txBody>
      </p:sp>
      <p:pic>
        <p:nvPicPr>
          <p:cNvPr id="2050" name="Picture 2" descr="C:\Users\Мама\Desktop\MC9004393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042" y="2276871"/>
            <a:ext cx="3043109" cy="266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0112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Противоречие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Попробуй найти позитивную сторону отрицательных явлений и качеств человека</a:t>
            </a:r>
          </a:p>
          <a:p>
            <a:pPr marL="0" indent="0"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ненастье, </a:t>
            </a:r>
          </a:p>
          <a:p>
            <a:pPr marL="0" indent="0"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лень, </a:t>
            </a:r>
          </a:p>
          <a:p>
            <a:pPr marL="0" indent="0"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слезы,</a:t>
            </a:r>
          </a:p>
          <a:p>
            <a:pPr marL="0" indent="0"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 ложь, </a:t>
            </a:r>
          </a:p>
          <a:p>
            <a:pPr marL="0" indent="0"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наказание.</a:t>
            </a:r>
          </a:p>
        </p:txBody>
      </p:sp>
      <p:pic>
        <p:nvPicPr>
          <p:cNvPr id="6146" name="Picture 2" descr="C:\Users\Мама\Desktop\MC900438251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38257"/>
            <a:ext cx="3600400" cy="2886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711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Противоречие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Попробуй найти негативную сторону позитивных явлений и качеств личности: </a:t>
            </a:r>
          </a:p>
          <a:p>
            <a:pPr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деньги, </a:t>
            </a:r>
          </a:p>
          <a:p>
            <a:pPr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поощрение,</a:t>
            </a:r>
          </a:p>
          <a:p>
            <a:pPr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сон, </a:t>
            </a:r>
          </a:p>
          <a:p>
            <a:pPr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гордость.</a:t>
            </a:r>
          </a:p>
          <a:p>
            <a:endParaRPr lang="ru-RU" dirty="0"/>
          </a:p>
        </p:txBody>
      </p:sp>
      <p:pic>
        <p:nvPicPr>
          <p:cNvPr id="5122" name="Picture 2" descr="C:\Users\Мама\Desktop\MC9004387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772816"/>
            <a:ext cx="4224469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106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Все явления окружающего мира двойственны, каждому положительному присущи отрицательные моменты и наоборот.</a:t>
            </a:r>
          </a:p>
          <a:p>
            <a:endParaRPr lang="ru-RU" dirty="0"/>
          </a:p>
        </p:txBody>
      </p:sp>
      <p:pic>
        <p:nvPicPr>
          <p:cNvPr id="5" name="Содержимое 4" descr="0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00562" y="1540903"/>
            <a:ext cx="3357585" cy="447678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2735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Взаимодействие</a:t>
            </a:r>
            <a:endParaRPr lang="ru-RU" sz="32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  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Мысленно помоги другу найти выход из сложных жизненных ситуаций (на основе двойственности мира): </a:t>
            </a:r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«растерялся и упустил хорошую возможность».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 descr="C:\Users\Мама\Desktop\MC900428075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425" y="2466975"/>
            <a:ext cx="2089150" cy="192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6749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Arial Black" panose="020B0A04020102020204" pitchFamily="34" charset="0"/>
              </a:rPr>
              <a:t>Взаимодействие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Мысленно помоги другу найти выход из сложных жизненных ситуаций (на основе двойственности мира): </a:t>
            </a:r>
          </a:p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«друг получил не заслуженную двойку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pic>
        <p:nvPicPr>
          <p:cNvPr id="8194" name="Picture 2" descr="Плачущий мальчик из аним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204864"/>
            <a:ext cx="2664296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1420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Arial Black" panose="020B0A04020102020204" pitchFamily="34" charset="0"/>
              </a:rPr>
              <a:t>Взаимодействие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Мысленно помоги другу найти выход из сложных жизненных ситуаций (на основе двойственности мира): </a:t>
            </a:r>
          </a:p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«потерял деньги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916832"/>
            <a:ext cx="2858616" cy="2858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091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390</TotalTime>
  <Words>298</Words>
  <Application>Microsoft Office PowerPoint</Application>
  <PresentationFormat>Экран (4:3)</PresentationFormat>
  <Paragraphs>48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Углы</vt:lpstr>
      <vt:lpstr>«Позитивная сторона отрицательных явлений»</vt:lpstr>
      <vt:lpstr> </vt:lpstr>
      <vt:lpstr>Вопрос для размышления</vt:lpstr>
      <vt:lpstr>Противоречие</vt:lpstr>
      <vt:lpstr>Противоречие</vt:lpstr>
      <vt:lpstr>Презентация PowerPoint</vt:lpstr>
      <vt:lpstr>Взаимодействие</vt:lpstr>
      <vt:lpstr>Взаимодействие</vt:lpstr>
      <vt:lpstr>Взаимодействие</vt:lpstr>
      <vt:lpstr>Рефлексия</vt:lpstr>
      <vt:lpstr> </vt:lpstr>
      <vt:lpstr> </vt:lpstr>
      <vt:lpstr>ВСЕМ СПАСИБО!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«Позитивная сторона отрицательных явлений»</dc:title>
  <dc:creator>Мама</dc:creator>
  <cp:lastModifiedBy>Мама</cp:lastModifiedBy>
  <cp:revision>15</cp:revision>
  <dcterms:created xsi:type="dcterms:W3CDTF">2013-10-25T14:01:47Z</dcterms:created>
  <dcterms:modified xsi:type="dcterms:W3CDTF">2013-10-28T14:33:04Z</dcterms:modified>
</cp:coreProperties>
</file>