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7BD-6263-4FD6-A021-273C2A33A35F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88D7-C27D-4ED9-934A-FB1EFBB525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7BD-6263-4FD6-A021-273C2A33A35F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88D7-C27D-4ED9-934A-FB1EFBB525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7BD-6263-4FD6-A021-273C2A33A35F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88D7-C27D-4ED9-934A-FB1EFBB525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7BD-6263-4FD6-A021-273C2A33A35F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88D7-C27D-4ED9-934A-FB1EFBB525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7BD-6263-4FD6-A021-273C2A33A35F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88D7-C27D-4ED9-934A-FB1EFBB525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7BD-6263-4FD6-A021-273C2A33A35F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88D7-C27D-4ED9-934A-FB1EFBB525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7BD-6263-4FD6-A021-273C2A33A35F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88D7-C27D-4ED9-934A-FB1EFBB525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7BD-6263-4FD6-A021-273C2A33A35F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88D7-C27D-4ED9-934A-FB1EFBB525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7BD-6263-4FD6-A021-273C2A33A35F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88D7-C27D-4ED9-934A-FB1EFBB525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7BD-6263-4FD6-A021-273C2A33A35F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88D7-C27D-4ED9-934A-FB1EFBB525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7BD-6263-4FD6-A021-273C2A33A35F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8188D7-C27D-4ED9-934A-FB1EFBB525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7997BD-6263-4FD6-A021-273C2A33A35F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8188D7-C27D-4ED9-934A-FB1EFBB525A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71600"/>
            <a:ext cx="8640960" cy="1828800"/>
          </a:xfrm>
        </p:spPr>
        <p:txBody>
          <a:bodyPr/>
          <a:lstStyle/>
          <a:p>
            <a:pPr algn="ctr"/>
            <a: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Родительское собрание </a:t>
            </a:r>
            <a:b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5 классе</a:t>
            </a:r>
            <a:endParaRPr lang="ru-RU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«Адаптация пятиклассников к новым условиям учебы»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Скука – 6</a:t>
            </a:r>
          </a:p>
          <a:p>
            <a:r>
              <a:rPr lang="ru-RU" dirty="0" smtClean="0"/>
              <a:t>Радость – 14</a:t>
            </a:r>
          </a:p>
          <a:p>
            <a:r>
              <a:rPr lang="ru-RU" dirty="0" smtClean="0"/>
              <a:t>Тревога за будущее – 12</a:t>
            </a:r>
          </a:p>
          <a:p>
            <a:r>
              <a:rPr lang="ru-RU" dirty="0" smtClean="0"/>
              <a:t>Усталость – 9</a:t>
            </a:r>
          </a:p>
          <a:p>
            <a:endParaRPr lang="ru-RU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460605"/>
              </p:ext>
            </p:extLst>
          </p:nvPr>
        </p:nvGraphicFramePr>
        <p:xfrm>
          <a:off x="251520" y="1124744"/>
          <a:ext cx="8712969" cy="525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4680520"/>
                <a:gridCol w="936104"/>
                <a:gridCol w="921703"/>
                <a:gridCol w="1742594"/>
              </a:tblGrid>
              <a:tr h="982791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ВСЕГДА</a:t>
                      </a:r>
                      <a:endParaRPr lang="ru-RU" dirty="0"/>
                    </a:p>
                  </a:txBody>
                  <a:tcPr/>
                </a:tc>
              </a:tr>
              <a:tr h="56939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ИДУ В ШКОЛУ С РАДОСТЬЮ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56939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ШКОЛЕ У МЕНЯ ОБЫЧНО ХОРОШЕЕ НАСТРОЕНИЕ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56939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 НАС ХОРОШИЙ</a:t>
                      </a:r>
                      <a:r>
                        <a:rPr lang="ru-RU" baseline="0" dirty="0" smtClean="0"/>
                        <a:t> КЛАССНЫЙ РУКОВОДИТЕЛЬ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39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r>
                        <a:rPr lang="ru-RU" baseline="0" dirty="0" smtClean="0"/>
                        <a:t> МЕНЯ ЕСТЬ ЛЮБИМЫЕ ШКОЛЬНЫЕ ПРЕДМЕТЫ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39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ПРИВЫК К НОВЫМ УЧИТЕЛЯМ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39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НАЧАЛЬНОЙ ШКОЛЕ БЫЛО ЛУЧШЕ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394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 ЛЕТНИХ КАНИКУЛАХ</a:t>
                      </a:r>
                      <a:r>
                        <a:rPr lang="ru-RU" baseline="0" dirty="0" smtClean="0"/>
                        <a:t> Я СКУЧАЛ ПО ШКОЛЕ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021" y="908720"/>
            <a:ext cx="657366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0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92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Родительское собрание  в 5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в 5 классе</dc:title>
  <dc:creator>User</dc:creator>
  <cp:lastModifiedBy>Гость</cp:lastModifiedBy>
  <cp:revision>11</cp:revision>
  <dcterms:created xsi:type="dcterms:W3CDTF">2013-10-21T12:07:35Z</dcterms:created>
  <dcterms:modified xsi:type="dcterms:W3CDTF">2013-10-22T04:57:37Z</dcterms:modified>
</cp:coreProperties>
</file>