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0AE3-9C2A-491E-A8DA-BD9A848FCA7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A21C-3A76-4BD6-9E75-3ED4F7517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0AE3-9C2A-491E-A8DA-BD9A848FCA7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A21C-3A76-4BD6-9E75-3ED4F7517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0AE3-9C2A-491E-A8DA-BD9A848FCA7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A21C-3A76-4BD6-9E75-3ED4F7517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0AE3-9C2A-491E-A8DA-BD9A848FCA7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A21C-3A76-4BD6-9E75-3ED4F7517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0AE3-9C2A-491E-A8DA-BD9A848FCA7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A21C-3A76-4BD6-9E75-3ED4F7517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0AE3-9C2A-491E-A8DA-BD9A848FCA7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A21C-3A76-4BD6-9E75-3ED4F7517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0AE3-9C2A-491E-A8DA-BD9A848FCA7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A21C-3A76-4BD6-9E75-3ED4F7517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0AE3-9C2A-491E-A8DA-BD9A848FCA7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A21C-3A76-4BD6-9E75-3ED4F7517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0AE3-9C2A-491E-A8DA-BD9A848FCA7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A21C-3A76-4BD6-9E75-3ED4F7517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0AE3-9C2A-491E-A8DA-BD9A848FCA7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A21C-3A76-4BD6-9E75-3ED4F7517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0AE3-9C2A-491E-A8DA-BD9A848FCA7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A21C-3A76-4BD6-9E75-3ED4F7517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F0AE3-9C2A-491E-A8DA-BD9A848FCA7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0A21C-3A76-4BD6-9E75-3ED4F7517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772400" cy="122413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Латвийская Советская Социалистическая Республика</a:t>
            </a:r>
            <a:endParaRPr lang="ru-RU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704856" cy="17526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ru-RU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Так современная Латвия называлась до 1991 года</a:t>
            </a:r>
            <a:endParaRPr lang="ru-RU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59741_thumb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63888" y="188640"/>
            <a:ext cx="2304256" cy="1321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9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6334472" cy="61206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Приезжая в Латвию, люди оказывались на маленьком островке зарубежной Европы. Здесь многое было не так, как в других регионах СССР. Одна музыка чего стоила: Раймонд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Паулс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Лайма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Вайкуле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и, конечно, музыкальный конкурс в Юрмале.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9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70992" y="764991"/>
            <a:ext cx="90730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Всесоюзный конкурс молодых исполнителей советской эстрадной песни первый раз прошел в 1986 году, победителем его стал латышский певец </a:t>
            </a:r>
            <a:r>
              <a:rPr lang="ru-RU" sz="3200" dirty="0" err="1" smtClean="0">
                <a:solidFill>
                  <a:srgbClr val="FFFF00"/>
                </a:solidFill>
              </a:rPr>
              <a:t>Родриго</a:t>
            </a:r>
            <a:r>
              <a:rPr lang="ru-RU" sz="3200" dirty="0" smtClean="0">
                <a:solidFill>
                  <a:srgbClr val="FFFF00"/>
                </a:solidFill>
              </a:rPr>
              <a:t> Фомин. Конкурс в Юрмале проводится до сих пор, только сейчас он называется «Новая волна». На этом конкурсе очень любят русских артистов. Гимном этого замечательного конкурса является «Юрмала».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9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6886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Современная Латвия – суверенное государство. И сейчас там не все люди понимают русскую речь, но когда-то. И молодые люди тебя поймут в том случае, если ты к ним обратишься по-английски, а на русском. Но мы стараемся установить добрососедские отношения, надеемся здравый смысл победит!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9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Немного Истории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 К СССР Латвия была присоединена в    </a:t>
            </a:r>
          </a:p>
          <a:p>
            <a:pPr>
              <a:buNone/>
            </a:pP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                        1940 году.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8072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Столица Латвии - Рига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532440" cy="19442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Город европейской культуры в годы Советского Союза и один из самых красивейших городов мира. Основан в 1201 году.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fac2781a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697481">
            <a:off x="263885" y="49156"/>
            <a:ext cx="8613578" cy="60025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Домский Собор</a:t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Главный кафедральный собор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93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551144">
            <a:off x="247356" y="3412"/>
            <a:ext cx="8876585" cy="5651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3573016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entury Gothic" pitchFamily="34" charset="0"/>
                <a:cs typeface="DaunPenh" pitchFamily="2" charset="0"/>
              </a:rPr>
              <a:t>Ратушная площадь</a:t>
            </a:r>
            <a:endParaRPr lang="ru-RU" sz="4400" b="1" dirty="0">
              <a:solidFill>
                <a:schemeClr val="bg1"/>
              </a:solidFill>
              <a:latin typeface="Century Gothic" pitchFamily="34" charset="0"/>
              <a:cs typeface="DaunPenh" pitchFamily="2" charset="0"/>
            </a:endParaRPr>
          </a:p>
        </p:txBody>
      </p:sp>
      <p:pic>
        <p:nvPicPr>
          <p:cNvPr id="8" name="Рисунок 7" descr="meln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584" y="260648"/>
            <a:ext cx="7200800" cy="63291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692696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Дом Черноголовых, богатейших латышских купцов</a:t>
            </a:r>
            <a:endParaRPr lang="ru-RU" sz="36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рыцарь_Роланд_покровитель_город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569584">
            <a:off x="1570208" y="-724603"/>
            <a:ext cx="5079505" cy="67726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0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Доблестный Рыцарь Роланд – в центре Ратушной площади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" name="Рисунок 11" descr="00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840272">
            <a:off x="1665940" y="-755333"/>
            <a:ext cx="5027598" cy="75461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27784" y="18864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inion Pro" pitchFamily="18" charset="0"/>
              </a:rPr>
              <a:t>Собор Святого Петра</a:t>
            </a:r>
            <a:endParaRPr lang="ru-RU" sz="3200" dirty="0">
              <a:solidFill>
                <a:schemeClr val="bg1"/>
              </a:solidFill>
              <a:latin typeface="Minion Pro" pitchFamily="18" charset="0"/>
            </a:endParaRPr>
          </a:p>
        </p:txBody>
      </p:sp>
      <p:pic>
        <p:nvPicPr>
          <p:cNvPr id="14" name="Рисунок 13" descr="lv_riga_opera_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334224">
            <a:off x="700663" y="378765"/>
            <a:ext cx="7546992" cy="5298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616" y="4005064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Национальный Дом Оперы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6" name="Рисунок 15" descr="210px-Riga_War_Museum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23728" y="548680"/>
            <a:ext cx="4522390" cy="60298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23728" y="5157192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Пороховая башня</a:t>
            </a:r>
            <a:endParaRPr lang="ru-RU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8" name="Рисунок 17" descr="82297146_4371274_riga_castle_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3528" y="548680"/>
            <a:ext cx="8615439" cy="60212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99592" y="764704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Рижский Замок , где заседает правительство</a:t>
            </a:r>
            <a:endParaRPr lang="ru-RU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0097049">
            <a:off x="-274763" y="1585426"/>
            <a:ext cx="102951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 одни из главных достопримечательностей Риги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500"/>
                            </p:stCondLst>
                            <p:childTnLst>
                              <p:par>
                                <p:cTn id="82" presetID="3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268760"/>
            <a:ext cx="4750296" cy="34563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Советские времена в Риге снимали культовый фильм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«17 мгновений весны»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Семнадцать_мгновений_весн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620688"/>
            <a:ext cx="3707904" cy="5275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1124744"/>
            <a:ext cx="4392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К тому месту, а точнее к тому дому, где один из героев выпал из окна, водили туристов.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6672"/>
            <a:ext cx="6400800" cy="25922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весь Советский Союз была известна фирма «</a:t>
            </a:r>
            <a:r>
              <a:rPr lang="ru-RU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Дзинтарс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», которая славилась своей косметикой и, особенно, духами.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53pomada_cop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708920"/>
            <a:ext cx="3174603" cy="3657143"/>
          </a:xfrm>
          <a:prstGeom prst="rect">
            <a:avLst/>
          </a:prstGeom>
        </p:spPr>
      </p:pic>
      <p:pic>
        <p:nvPicPr>
          <p:cNvPr id="5" name="Рисунок 4" descr="580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0"/>
            <a:ext cx="2629635" cy="2492896"/>
          </a:xfrm>
          <a:prstGeom prst="rect">
            <a:avLst/>
          </a:prstGeom>
        </p:spPr>
      </p:pic>
      <p:pic>
        <p:nvPicPr>
          <p:cNvPr id="6" name="Рисунок 5" descr="1268593035_79647283_1---306030-Dzintars-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04248" y="4498586"/>
            <a:ext cx="2339752" cy="2359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0"/>
            <a:ext cx="6660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«Тайна </a:t>
            </a:r>
            <a:r>
              <a:rPr lang="ru-RU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рижанки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», «Рижская сирень» существуют до сих пор.</a:t>
            </a:r>
          </a:p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 в те времена эти духи были, пожалуй, самыми популярными в Советском Союзе.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 descr="bndrthno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188640"/>
            <a:ext cx="2794716" cy="2664296"/>
          </a:xfrm>
          <a:prstGeom prst="rect">
            <a:avLst/>
          </a:prstGeom>
        </p:spPr>
      </p:pic>
      <p:pic>
        <p:nvPicPr>
          <p:cNvPr id="9" name="Рисунок 8" descr="o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24128" y="2998669"/>
            <a:ext cx="2583151" cy="3859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0"/>
            <a:ext cx="6984776" cy="55172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                  Символом</a:t>
            </a:r>
          </a:p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                   Латвии является Янтарь.</a:t>
            </a:r>
          </a:p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Янтарь – это латвийское золото. Его называют камнем, излучающим свет. 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5055-origina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0"/>
            <a:ext cx="3127691" cy="1640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0"/>
            <a:ext cx="59046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По одной из легенд, когда-то, давным-давно, по небу ходило не одно, а два Солнца. Одно Солнце было такое большое и тяжелое, что небо однажды не удержало его, и оно упало в море. Ударившись об острые скалы, оно разбилось на мелкие кусочки, которые волны поднимают со дна моря и выбрасывают на берег в виде кусочков янтаря. 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yantar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66320" y="4869160"/>
            <a:ext cx="3977680" cy="1988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60648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Его люди любят и ценят с незапамятных времен. Самым древним украшениям и статуэткам из янтаря по меньшей мере 6 тыс. лет. Янтарные броши, кулоны, заколки, запонки: всеми этими изделиями славилась Латвия и в советские времена и сейчас.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 descr="5056-origina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40152" y="260648"/>
            <a:ext cx="3043738" cy="3043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6" grpId="0"/>
      <p:bldP spid="6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8244408" cy="46805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FFFF00"/>
                </a:solidFill>
              </a:rPr>
              <a:t>Латвийские </a:t>
            </a:r>
            <a:r>
              <a:rPr lang="ru-RU" sz="3600" dirty="0" err="1" smtClean="0">
                <a:solidFill>
                  <a:srgbClr val="FFFF00"/>
                </a:solidFill>
              </a:rPr>
              <a:t>шпроты-рижские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           золотистые, латвийский хлеб </a:t>
            </a:r>
            <a:r>
              <a:rPr lang="ru-RU" sz="3600" dirty="0" err="1" smtClean="0">
                <a:solidFill>
                  <a:srgbClr val="FFFF00"/>
                </a:solidFill>
              </a:rPr>
              <a:t>Лачи</a:t>
            </a:r>
            <a:r>
              <a:rPr lang="ru-RU" sz="3600" dirty="0" smtClean="0">
                <a:solidFill>
                  <a:srgbClr val="FFFF00"/>
                </a:solidFill>
              </a:rPr>
              <a:t> – </a:t>
            </a:r>
            <a:r>
              <a:rPr lang="ru-RU" sz="3600" dirty="0" err="1" smtClean="0">
                <a:solidFill>
                  <a:srgbClr val="FFFF00"/>
                </a:solidFill>
              </a:rPr>
              <a:t>ржыной</a:t>
            </a:r>
            <a:r>
              <a:rPr lang="ru-RU" sz="3600" dirty="0" smtClean="0">
                <a:solidFill>
                  <a:srgbClr val="FFFF00"/>
                </a:solidFill>
              </a:rPr>
              <a:t> и кисло-сладкий, молочные продукты, сырки «</a:t>
            </a:r>
            <a:r>
              <a:rPr lang="ru-RU" sz="3600" dirty="0" err="1" smtClean="0">
                <a:solidFill>
                  <a:srgbClr val="FFFF00"/>
                </a:solidFill>
              </a:rPr>
              <a:t>Карумс</a:t>
            </a:r>
            <a:r>
              <a:rPr lang="ru-RU" sz="3600" dirty="0" smtClean="0">
                <a:solidFill>
                  <a:srgbClr val="FFFF00"/>
                </a:solidFill>
              </a:rPr>
              <a:t>», пирожные со взбитыми сливками – эти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       продукты были самыми дефицитными и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           имеющими огромный спрос у советских людей.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32218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99555" y="3962761"/>
            <a:ext cx="4444445" cy="2895239"/>
          </a:xfrm>
          <a:prstGeom prst="rect">
            <a:avLst/>
          </a:prstGeom>
        </p:spPr>
      </p:pic>
      <p:pic>
        <p:nvPicPr>
          <p:cNvPr id="5" name="Рисунок 4" descr="image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0"/>
            <a:ext cx="2233748" cy="1772816"/>
          </a:xfrm>
          <a:prstGeom prst="rect">
            <a:avLst/>
          </a:prstGeom>
        </p:spPr>
      </p:pic>
      <p:pic>
        <p:nvPicPr>
          <p:cNvPr id="6" name="Рисунок 5" descr="GrauduMaize_ArSkelem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756592" y="3117328"/>
            <a:ext cx="5616624" cy="3740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332656"/>
            <a:ext cx="7268344" cy="4680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 какая природа в Латвии.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Сосны, берег Балтийского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моря, дюны. «Долгая дорога в дюнах». Этот фильм смотрели все жители Советского Союза. Мелодии этого фильма так красивы и романтичны, что запоминаются надолго.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dolgaya-doroga-v-dyunah-1980-dvdrip.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1308" y="2996952"/>
            <a:ext cx="2362692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452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Латвийская Советская Социалистическая Республика</vt:lpstr>
      <vt:lpstr>Немного Истории</vt:lpstr>
      <vt:lpstr>Столица Латвии - Рига</vt:lpstr>
      <vt:lpstr>Домский Собор Главный кафедральный собор</vt:lpstr>
      <vt:lpstr>В Советские времена в Риге снимали культовый фильм  «17 мгновений весны»</vt:lpstr>
      <vt:lpstr>Слайд 6</vt:lpstr>
      <vt:lpstr>Слайд 7</vt:lpstr>
      <vt:lpstr>  Латвийские шпроты-рижские               золотистые, латвийский хлеб Лачи – ржыной и кисло-сладкий, молочные продукты, сырки «Карумс», пирожные со взбитыми сливками – эти          продукты были самыми дефицитными и              имеющими огромный спрос у советских людей.</vt:lpstr>
      <vt:lpstr>А какая природа в Латвии.  Сосны, берег Балтийского  моря, дюны. «Долгая дорога в дюнах». Этот фильм смотрели все жители Советского Союза. Мелодии этого фильма так красивы и романтичны, что запоминаются надолго.</vt:lpstr>
      <vt:lpstr>Приезжая в Латвию, люди оказывались на маленьком островке зарубежной Европы. Здесь многое было не так, как в других регионах СССР. Одна музыка чего стоила: Раймонд Паулс, Лайма Вайкуле и, конечно, музыкальный конкурс в Юрмале.</vt:lpstr>
      <vt:lpstr>Всесоюзный конкурс молодых исполнителей советской эстрадной песни первый раз прошел в 1986 году, победителем его стал латышский певец Родриго Фомин. Конкурс в Юрмале проводится до сих пор, только сейчас он называется «Новая волна». На этом конкурсе очень любят русских артистов. Гимном этого замечательного конкурса является «Юрмала». </vt:lpstr>
      <vt:lpstr>Современная Латвия – суверенное государство. И сейчас там не все люди понимают русскую речь, но когда-то. И молодые люди тебя поймут в том случае, если ты к ним обратишься по-английски, а на русском. Но мы стараемся установить добрососедские отношения, надеемся здравый смысл победит!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Латвийская Советская Социалистическая Республика</dc:title>
  <dc:creator>Admin</dc:creator>
  <cp:lastModifiedBy>lenovo</cp:lastModifiedBy>
  <cp:revision>24</cp:revision>
  <dcterms:created xsi:type="dcterms:W3CDTF">2012-11-11T18:32:46Z</dcterms:created>
  <dcterms:modified xsi:type="dcterms:W3CDTF">2013-09-11T05:25:17Z</dcterms:modified>
</cp:coreProperties>
</file>