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5A0C-1103-47DB-A042-3AEDF8B6E0B7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E6AD-CF35-4312-89C4-B27D7F5B4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Documents%20and%20Settings\1\&#1052;&#1086;&#1080;%20&#1076;&#1086;&#1082;&#1091;&#1084;&#1077;&#1085;&#1090;&#1099;\&#1043;&#1056;&#1059;&#1055;&#1055;&#1040;%20&#1057;&#1058;11\&#1043;&#1088;&#1091;&#1087;&#1087;&#1072;\L_Agutin_i_Otpetie_moshenniki-Granica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93c1f3355a02a9119870850aa208a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28604"/>
            <a:ext cx="6143668" cy="6143668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43834" y="214290"/>
            <a:ext cx="1295400" cy="730250"/>
            <a:chOff x="430" y="1891"/>
            <a:chExt cx="11154" cy="8404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30" y="1891"/>
              <a:ext cx="11154" cy="339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30" y="4384"/>
              <a:ext cx="11154" cy="339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30" y="6899"/>
              <a:ext cx="11154" cy="3396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31" name="Picture 7" descr="F:\Диск Студент J\85лет\Логотип РС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6000768"/>
            <a:ext cx="731837" cy="725487"/>
          </a:xfrm>
          <a:prstGeom prst="rect">
            <a:avLst/>
          </a:prstGeom>
          <a:noFill/>
        </p:spPr>
      </p:pic>
      <p:pic>
        <p:nvPicPr>
          <p:cNvPr id="15" name="Рисунок 14" descr="Hero_of_the_Russian_Federation_med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2"/>
            <a:ext cx="1362075" cy="2667000"/>
          </a:xfrm>
          <a:prstGeom prst="rect">
            <a:avLst/>
          </a:prstGeom>
        </p:spPr>
      </p:pic>
      <p:pic>
        <p:nvPicPr>
          <p:cNvPr id="18" name="Рисунок 17" descr="fcd14822b6272968153331fec6bab9b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357166"/>
            <a:ext cx="6000792" cy="6000792"/>
          </a:xfrm>
          <a:prstGeom prst="rect">
            <a:avLst/>
          </a:prstGeom>
        </p:spPr>
      </p:pic>
      <p:pic>
        <p:nvPicPr>
          <p:cNvPr id="19" name="Рисунок 18" descr="Illust02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714480" y="500042"/>
            <a:ext cx="6357982" cy="5876317"/>
          </a:xfrm>
          <a:prstGeom prst="rect">
            <a:avLst/>
          </a:prstGeom>
        </p:spPr>
      </p:pic>
      <p:pic>
        <p:nvPicPr>
          <p:cNvPr id="22" name="Рисунок 21" descr="8dc2a1eb4b978a7513f5ae6b51434d8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728" y="428604"/>
            <a:ext cx="6237544" cy="6201901"/>
          </a:xfrm>
          <a:prstGeom prst="rect">
            <a:avLst/>
          </a:prstGeom>
        </p:spPr>
      </p:pic>
      <p:pic>
        <p:nvPicPr>
          <p:cNvPr id="16" name="Рисунок 15" descr="5901915_small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728" y="0"/>
            <a:ext cx="7000924" cy="6858000"/>
          </a:xfrm>
          <a:prstGeom prst="rect">
            <a:avLst/>
          </a:prstGeom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 rot="-479599">
            <a:off x="296447" y="2517219"/>
            <a:ext cx="8587406" cy="17817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09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С Днём защитника Отечества!</a:t>
            </a:r>
            <a:endParaRPr lang="ru-RU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pic>
        <p:nvPicPr>
          <p:cNvPr id="21" name="L_Agutin_i_Otpetie_moshenniki-Grani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002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4929198"/>
            <a:ext cx="7700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жизнь в колледже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началась с КАССЫ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poce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052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2852"/>
            <a:ext cx="5754580" cy="3823890"/>
          </a:xfrm>
          <a:prstGeom prst="rect">
            <a:avLst/>
          </a:prstGeom>
        </p:spPr>
      </p:pic>
      <p:pic>
        <p:nvPicPr>
          <p:cNvPr id="6" name="Рисунок 5" descr="DSC052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57166"/>
            <a:ext cx="5857884" cy="3892535"/>
          </a:xfrm>
          <a:prstGeom prst="rect">
            <a:avLst/>
          </a:prstGeom>
        </p:spPr>
      </p:pic>
      <p:pic>
        <p:nvPicPr>
          <p:cNvPr id="7" name="Рисунок 6" descr="DSC052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642918"/>
            <a:ext cx="5754580" cy="3823890"/>
          </a:xfrm>
          <a:prstGeom prst="rect">
            <a:avLst/>
          </a:prstGeom>
        </p:spPr>
      </p:pic>
      <p:pic>
        <p:nvPicPr>
          <p:cNvPr id="8" name="Рисунок 7" descr="DSC0520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0100" y="928670"/>
            <a:ext cx="5862087" cy="3895328"/>
          </a:xfrm>
          <a:prstGeom prst="rect">
            <a:avLst/>
          </a:prstGeom>
        </p:spPr>
      </p:pic>
      <p:pic>
        <p:nvPicPr>
          <p:cNvPr id="9" name="Рисунок 8" descr="DSC052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85852" y="1285860"/>
            <a:ext cx="5786478" cy="3845086"/>
          </a:xfrm>
          <a:prstGeom prst="rect">
            <a:avLst/>
          </a:prstGeom>
        </p:spPr>
      </p:pic>
      <p:pic>
        <p:nvPicPr>
          <p:cNvPr id="10" name="Рисунок 9" descr="DSC0523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571604" y="1571612"/>
            <a:ext cx="5754580" cy="3823890"/>
          </a:xfrm>
          <a:prstGeom prst="rect">
            <a:avLst/>
          </a:prstGeom>
        </p:spPr>
      </p:pic>
      <p:pic>
        <p:nvPicPr>
          <p:cNvPr id="11" name="Рисунок 10" descr="DSC0524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928794" y="1928802"/>
            <a:ext cx="5715008" cy="3797595"/>
          </a:xfrm>
          <a:prstGeom prst="rect">
            <a:avLst/>
          </a:prstGeom>
        </p:spPr>
      </p:pic>
      <p:pic>
        <p:nvPicPr>
          <p:cNvPr id="12" name="Рисунок 11" descr="P1000254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85984" y="2214554"/>
            <a:ext cx="5786445" cy="3857652"/>
          </a:xfrm>
          <a:prstGeom prst="rect">
            <a:avLst/>
          </a:prstGeom>
        </p:spPr>
      </p:pic>
      <p:pic>
        <p:nvPicPr>
          <p:cNvPr id="13" name="Рисунок 12" descr="P1000314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738456" y="2428868"/>
            <a:ext cx="5905510" cy="4429132"/>
          </a:xfrm>
          <a:prstGeom prst="rect">
            <a:avLst/>
          </a:prstGeom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000100" y="3214686"/>
            <a:ext cx="7212028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Первый наш поход</a:t>
            </a:r>
          </a:p>
          <a:p>
            <a:pPr algn="ctr" rtl="0"/>
            <a:r>
              <a:rPr lang="ru-RU" sz="3600" b="1" i="1" kern="10" spc="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- в зоопарк!</a:t>
            </a:r>
            <a:endParaRPr lang="ru-RU" sz="3600" b="1" i="1" kern="10" spc="0" dirty="0">
              <a:ln w="38100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al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7" name="Рисунок 6" descr="DSC052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6870" y="2357430"/>
            <a:ext cx="6507130" cy="4323956"/>
          </a:xfrm>
          <a:prstGeom prst="rect">
            <a:avLst/>
          </a:prstGeom>
        </p:spPr>
      </p:pic>
      <p:pic>
        <p:nvPicPr>
          <p:cNvPr id="5" name="Рисунок 4" descr="DSC052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28926" y="357166"/>
            <a:ext cx="5862087" cy="3895328"/>
          </a:xfrm>
          <a:prstGeom prst="rect">
            <a:avLst/>
          </a:prstGeom>
        </p:spPr>
      </p:pic>
      <p:pic>
        <p:nvPicPr>
          <p:cNvPr id="6" name="Рисунок 5" descr="DSC0524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928670"/>
            <a:ext cx="6614636" cy="4395393"/>
          </a:xfrm>
          <a:prstGeom prst="rect">
            <a:avLst/>
          </a:prstGeom>
        </p:spPr>
      </p:pic>
      <p:pic>
        <p:nvPicPr>
          <p:cNvPr id="8" name="Рисунок 7" descr="DSC0525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534045"/>
            <a:ext cx="6507128" cy="4323955"/>
          </a:xfrm>
          <a:prstGeom prst="rect">
            <a:avLst/>
          </a:prstGeom>
        </p:spPr>
      </p:pic>
      <p:pic>
        <p:nvPicPr>
          <p:cNvPr id="9" name="Рисунок 8" descr="DSC0528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00298" y="1643050"/>
            <a:ext cx="5969594" cy="3966766"/>
          </a:xfrm>
          <a:prstGeom prst="rect">
            <a:avLst/>
          </a:prstGeom>
        </p:spPr>
      </p:pic>
      <p:pic>
        <p:nvPicPr>
          <p:cNvPr id="10" name="Рисунок 9" descr="DSC0528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14612" y="2819796"/>
            <a:ext cx="6077101" cy="4038204"/>
          </a:xfrm>
          <a:prstGeom prst="rect">
            <a:avLst/>
          </a:prstGeom>
        </p:spPr>
      </p:pic>
      <p:pic>
        <p:nvPicPr>
          <p:cNvPr id="11" name="Рисунок 10" descr="P100028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71472" y="1571612"/>
            <a:ext cx="5143504" cy="3857628"/>
          </a:xfrm>
          <a:prstGeom prst="rect">
            <a:avLst/>
          </a:prstGeom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2844" y="1285860"/>
            <a:ext cx="8567768" cy="48545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Наши братья</a:t>
            </a:r>
          </a:p>
          <a:p>
            <a:pPr algn="ctr" rtl="0"/>
            <a:r>
              <a:rPr lang="ru-RU" sz="3600" kern="10" spc="0" dirty="0" smtClean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меньшие были</a:t>
            </a:r>
          </a:p>
          <a:p>
            <a:pPr algn="ctr" rtl="0"/>
            <a:r>
              <a:rPr lang="ru-RU" sz="3600" kern="10" spc="0" dirty="0" smtClean="0">
                <a:ln w="2857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восторге от нас...!</a:t>
            </a:r>
            <a:endParaRPr lang="ru-RU" sz="3600" kern="10" spc="0" dirty="0">
              <a:ln w="2857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аса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30200" y="568325"/>
            <a:ext cx="8813800" cy="2017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...И начались учебные будни...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30200" y="568325"/>
            <a:ext cx="8813800" cy="2017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...И начались учебные будни...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40</Words>
  <Application>Microsoft Office PowerPoint</Application>
  <PresentationFormat>Экран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еее</dc:creator>
  <cp:lastModifiedBy>еее</cp:lastModifiedBy>
  <cp:revision>101</cp:revision>
  <dcterms:created xsi:type="dcterms:W3CDTF">2013-02-18T05:54:38Z</dcterms:created>
  <dcterms:modified xsi:type="dcterms:W3CDTF">2013-10-22T13:08:38Z</dcterms:modified>
</cp:coreProperties>
</file>