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МЧС России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123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475252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44626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28" y="3789040"/>
            <a:ext cx="33147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596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39" y="188640"/>
            <a:ext cx="8229600" cy="998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Курсанты МЧС на Дальнем Востоке.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23042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2448272" cy="16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28392" cy="21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89981"/>
            <a:ext cx="3112389" cy="151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81346"/>
            <a:ext cx="2224655" cy="214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0353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МЧС России </vt:lpstr>
      <vt:lpstr>Курсанты МЧС на Дальнем Востоке.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МЧС России </dc:title>
  <dc:creator>Марина</dc:creator>
  <cp:lastModifiedBy>Марина</cp:lastModifiedBy>
  <cp:revision>1</cp:revision>
  <dcterms:created xsi:type="dcterms:W3CDTF">2013-10-22T15:43:12Z</dcterms:created>
  <dcterms:modified xsi:type="dcterms:W3CDTF">2013-10-22T15:44:24Z</dcterms:modified>
</cp:coreProperties>
</file>