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akanune.ru/news/2013/09/27/2232553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защиты ГО: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42" y="3428975"/>
            <a:ext cx="23812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953" y="4437112"/>
            <a:ext cx="3552832" cy="23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608" y="1948684"/>
            <a:ext cx="2769920" cy="20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3238"/>
            <a:ext cx="2558672" cy="252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553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hlinkClick r:id="rId2"/>
              </a:rPr>
              <a:t>В день гражданской обороны пройдет всероссийская тренировка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40" y="1556792"/>
            <a:ext cx="2945904" cy="236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6565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40" y="3890186"/>
            <a:ext cx="2945904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821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Жители Челябинской области услышат сигнал «Внимание всем!»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пятницу, 4 октября, в Челябинской области, как и по всей стране, пройдет всероссийская тренировка по гражданской обороне, которая будет приурочена к </a:t>
            </a:r>
            <a:r>
              <a:rPr lang="ru-RU" dirty="0" smtClean="0"/>
              <a:t>81 годовщине  со </a:t>
            </a:r>
            <a:r>
              <a:rPr lang="ru-RU" dirty="0"/>
              <a:t>дня образования системы ГО в России, сообщила пресс-служба регионального правительства.</a:t>
            </a:r>
          </a:p>
          <a:p>
            <a:endParaRPr lang="ru-RU" dirty="0"/>
          </a:p>
          <a:p>
            <a:r>
              <a:rPr lang="ru-RU" dirty="0"/>
              <a:t>Она начнется в 9.00 проверкой всех систем экстренного оповещения жителей региона, запуском электрических сирен (сигнала «Внимание всем!»), а также передачей по телевидению и радио информации о проводимых мероприятиях.</a:t>
            </a:r>
          </a:p>
          <a:p>
            <a:endParaRPr lang="ru-RU" dirty="0"/>
          </a:p>
          <a:p>
            <a:r>
              <a:rPr lang="ru-RU" dirty="0"/>
              <a:t>Управление МЧС Челябинской области просит жителей региона 4 октября, услышав звуки </a:t>
            </a:r>
            <a:r>
              <a:rPr lang="ru-RU" dirty="0" err="1"/>
              <a:t>электросирены</a:t>
            </a:r>
            <a:r>
              <a:rPr lang="ru-RU" dirty="0"/>
              <a:t>, включить телевизор или радио и прослушать информационное сообщение.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8225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Следует отметить, что дата Всероссийской тренировки выбрана не случайно - 4 октября в России отмечают День гражданской обороны МЧС РФ. Официально подразделения, функцией которых стала гражданская оборона граждан России, впервые были учреждены в 1932 году именно 4 октября.</a:t>
            </a:r>
          </a:p>
        </p:txBody>
      </p:sp>
    </p:spTree>
    <p:extLst>
      <p:ext uri="{BB962C8B-B14F-4D97-AF65-F5344CB8AC3E}">
        <p14:creationId xmlns:p14="http://schemas.microsoft.com/office/powerpoint/2010/main" xmlns="" val="313218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dirty="0"/>
              <a:t>Поскольку предупреждение и ликвидация чрезвычайных ситуаций связана с проблемами национальной </a:t>
            </a:r>
            <a:r>
              <a:rPr lang="ru-RU" sz="1600" dirty="0" smtClean="0"/>
              <a:t>безопасности </a:t>
            </a:r>
            <a:r>
              <a:rPr lang="ru-RU" sz="1600" b="1" dirty="0"/>
              <a:t>в 1990 году был создан Российский корпус спасателей, </a:t>
            </a:r>
            <a:r>
              <a:rPr lang="ru-RU" sz="1600" dirty="0"/>
              <a:t>в </a:t>
            </a:r>
            <a:r>
              <a:rPr lang="ru-RU" sz="1600" b="1" dirty="0"/>
              <a:t>1991 году преобразован в Государственный комитет РСФСР по чрезвычайным ситуациям. </a:t>
            </a:r>
            <a:r>
              <a:rPr lang="ru-RU" sz="1600" dirty="0"/>
              <a:t>После ряда преобразований в 1994 году был преобразован в </a:t>
            </a:r>
            <a:r>
              <a:rPr lang="ru-RU" sz="1600" b="1" dirty="0" smtClean="0"/>
              <a:t>Министерство </a:t>
            </a:r>
            <a:r>
              <a:rPr lang="ru-RU" sz="1600" b="1" dirty="0"/>
              <a:t>Российской Федерации по делам гражданской обороны, чрезвычайным ситуациям и ликвидации последствий стихийных бедствий (МЧС).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968" y="3914230"/>
            <a:ext cx="2952328" cy="29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02800"/>
            <a:ext cx="2736304" cy="29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360" y="2132856"/>
            <a:ext cx="3595855" cy="295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9608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221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Средства защиты ГО:</vt:lpstr>
      <vt:lpstr>В день гражданской обороны пройдет всероссийская тренировка</vt:lpstr>
      <vt:lpstr>Жители Челябинской области услышат сигнал «Внимание всем!»</vt:lpstr>
      <vt:lpstr>Слайд 4</vt:lpstr>
      <vt:lpstr>Поскольку предупреждение и ликвидация чрезвычайных ситуаций связана с проблемами национальной безопасности в 1990 году был создан Российский корпус спасателей, в 1991 году преобразован в Государственный комитет РСФСР по чрезвычайным ситуациям. После ряда преобразований в 1994 году был преобразован в Министерство Российской Федерации по делам гражданской обороны, чрезвычайным ситуациям и ликвидации последствий стихийных бедствий (МЧС).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защиты ГО:</dc:title>
  <dc:creator>Марина</dc:creator>
  <cp:lastModifiedBy>Марина</cp:lastModifiedBy>
  <cp:revision>3</cp:revision>
  <dcterms:created xsi:type="dcterms:W3CDTF">2013-10-22T15:35:18Z</dcterms:created>
  <dcterms:modified xsi:type="dcterms:W3CDTF">2013-10-22T15:44:51Z</dcterms:modified>
</cp:coreProperties>
</file>