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A3A630A-60BC-460B-9F57-346C630926D8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A3661CD-93EF-4AF2-8D68-B350E9ECC7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630A-60BC-460B-9F57-346C630926D8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61CD-93EF-4AF2-8D68-B350E9ECC7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630A-60BC-460B-9F57-346C630926D8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61CD-93EF-4AF2-8D68-B350E9ECC7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A3A630A-60BC-460B-9F57-346C630926D8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A3661CD-93EF-4AF2-8D68-B350E9ECC7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3A630A-60BC-460B-9F57-346C630926D8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3661CD-93EF-4AF2-8D68-B350E9ECC7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A3A630A-60BC-460B-9F57-346C630926D8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A3661CD-93EF-4AF2-8D68-B350E9ECC7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630A-60BC-460B-9F57-346C630926D8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61CD-93EF-4AF2-8D68-B350E9ECC7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630A-60BC-460B-9F57-346C630926D8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61CD-93EF-4AF2-8D68-B350E9ECC7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3A630A-60BC-460B-9F57-346C630926D8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3661CD-93EF-4AF2-8D68-B350E9ECC7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630A-60BC-460B-9F57-346C630926D8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61CD-93EF-4AF2-8D68-B350E9ECC7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3A630A-60BC-460B-9F57-346C630926D8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3661CD-93EF-4AF2-8D68-B350E9ECC7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3A630A-60BC-460B-9F57-346C630926D8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3661CD-93EF-4AF2-8D68-B350E9ECC7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3A630A-60BC-460B-9F57-346C630926D8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3661CD-93EF-4AF2-8D68-B350E9ECC7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630A-60BC-460B-9F57-346C630926D8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61CD-93EF-4AF2-8D68-B350E9ECC7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630A-60BC-460B-9F57-346C630926D8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61CD-93EF-4AF2-8D68-B350E9ECC7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A3A630A-60BC-460B-9F57-346C630926D8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A3661CD-93EF-4AF2-8D68-B350E9ECC7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630A-60BC-460B-9F57-346C630926D8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61CD-93EF-4AF2-8D68-B350E9ECC7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630A-60BC-460B-9F57-346C630926D8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61CD-93EF-4AF2-8D68-B350E9ECC7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3A630A-60BC-460B-9F57-346C630926D8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3661CD-93EF-4AF2-8D68-B350E9ECC7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630A-60BC-460B-9F57-346C630926D8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61CD-93EF-4AF2-8D68-B350E9ECC7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3A630A-60BC-460B-9F57-346C630926D8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3661CD-93EF-4AF2-8D68-B350E9ECC7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3A630A-60BC-460B-9F57-346C630926D8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3661CD-93EF-4AF2-8D68-B350E9ECC7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3A630A-60BC-460B-9F57-346C630926D8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A3661CD-93EF-4AF2-8D68-B350E9ECC7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3A630A-60BC-460B-9F57-346C630926D8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A3661CD-93EF-4AF2-8D68-B350E9ECC7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7"/>
            <a:ext cx="7630616" cy="100811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Орнамент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772816"/>
            <a:ext cx="6512768" cy="792088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Орнамент -  узор, состоящий из ритмически упорядоченных мотивов. </a:t>
            </a:r>
          </a:p>
        </p:txBody>
      </p:sp>
      <p:pic>
        <p:nvPicPr>
          <p:cNvPr id="5" name="Рисунок 4" descr="Изображение1 032.jpg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636912"/>
            <a:ext cx="4036948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Стилизация –  преобразование, художественное обобщение природных форм в  орнаментальные мотивы</a:t>
            </a:r>
            <a:endParaRPr lang="ru-RU" b="1" dirty="0"/>
          </a:p>
        </p:txBody>
      </p:sp>
      <p:pic>
        <p:nvPicPr>
          <p:cNvPr id="4" name="Содержимое 3" descr="Изображение1 орнамент 0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3020632" cy="4873625"/>
          </a:xfrm>
        </p:spPr>
      </p:pic>
      <p:pic>
        <p:nvPicPr>
          <p:cNvPr id="5" name="Рисунок 4" descr="Изображение1 орнамент 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700808"/>
            <a:ext cx="1987729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Ивановские ситцы</a:t>
            </a:r>
            <a:endParaRPr lang="ru-RU" b="1" dirty="0"/>
          </a:p>
        </p:txBody>
      </p:sp>
      <p:pic>
        <p:nvPicPr>
          <p:cNvPr id="4" name="Содержимое 3" descr="Изображение1 орнамент 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3539130" cy="4873625"/>
          </a:xfrm>
        </p:spPr>
      </p:pic>
      <p:pic>
        <p:nvPicPr>
          <p:cNvPr id="5" name="Рисунок 4" descr="Изображение1 орнамент 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340769"/>
            <a:ext cx="3417026" cy="48245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 характеру мотива орнаменты делятся на следующие  виды: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1.Геометрический.</a:t>
            </a:r>
          </a:p>
          <a:p>
            <a:r>
              <a:rPr lang="ru-RU" dirty="0" smtClean="0"/>
              <a:t>2.Растительный.</a:t>
            </a:r>
          </a:p>
          <a:p>
            <a:r>
              <a:rPr lang="ru-RU" dirty="0" smtClean="0"/>
              <a:t>3.Зоомофный.</a:t>
            </a:r>
          </a:p>
          <a:p>
            <a:r>
              <a:rPr lang="ru-RU" dirty="0" smtClean="0"/>
              <a:t>4. Антропоморфный.</a:t>
            </a:r>
          </a:p>
          <a:p>
            <a:r>
              <a:rPr lang="ru-RU" dirty="0" smtClean="0"/>
              <a:t>5. Буквенный.</a:t>
            </a:r>
          </a:p>
          <a:p>
            <a:r>
              <a:rPr lang="ru-RU" dirty="0" smtClean="0"/>
              <a:t>6. Пейзажный.</a:t>
            </a:r>
          </a:p>
          <a:p>
            <a:r>
              <a:rPr lang="ru-RU" dirty="0" smtClean="0"/>
              <a:t>7.Предметный.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529264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Геометрический орнамент.</a:t>
            </a:r>
            <a:endParaRPr lang="ru-RU" b="1" dirty="0"/>
          </a:p>
        </p:txBody>
      </p:sp>
      <p:pic>
        <p:nvPicPr>
          <p:cNvPr id="4" name="Содержимое 3" descr="Изображение1 орнамен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78605" y="1600200"/>
            <a:ext cx="5624789" cy="48736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792088"/>
          </a:xfrm>
        </p:spPr>
        <p:txBody>
          <a:bodyPr/>
          <a:lstStyle/>
          <a:p>
            <a:pPr algn="ctr"/>
            <a:r>
              <a:rPr lang="ru-RU" b="1" dirty="0" smtClean="0"/>
              <a:t>Растительный орнамент</a:t>
            </a:r>
            <a:endParaRPr lang="ru-RU" b="1" dirty="0"/>
          </a:p>
        </p:txBody>
      </p:sp>
      <p:pic>
        <p:nvPicPr>
          <p:cNvPr id="4" name="Содержимое 3" descr="Изображение1 орнамент 0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83446" y="1600200"/>
            <a:ext cx="5615107" cy="48736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634082"/>
          </a:xfrm>
        </p:spPr>
        <p:txBody>
          <a:bodyPr/>
          <a:lstStyle/>
          <a:p>
            <a:pPr algn="ctr"/>
            <a:r>
              <a:rPr lang="ru-RU" b="1" dirty="0" smtClean="0"/>
              <a:t>Зооморфный орнамент</a:t>
            </a:r>
            <a:endParaRPr lang="ru-RU" b="1" dirty="0"/>
          </a:p>
        </p:txBody>
      </p:sp>
      <p:pic>
        <p:nvPicPr>
          <p:cNvPr id="4" name="Содержимое 3" descr="Изображение1 орнамент 0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53462" y="1600200"/>
            <a:ext cx="4075075" cy="48736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634082"/>
          </a:xfrm>
        </p:spPr>
        <p:txBody>
          <a:bodyPr/>
          <a:lstStyle/>
          <a:p>
            <a:pPr algn="ctr"/>
            <a:r>
              <a:rPr lang="ru-RU" b="1" dirty="0" smtClean="0"/>
              <a:t>Антропоморфный орнамент</a:t>
            </a:r>
            <a:endParaRPr lang="ru-RU" b="1" dirty="0"/>
          </a:p>
        </p:txBody>
      </p:sp>
      <p:pic>
        <p:nvPicPr>
          <p:cNvPr id="4" name="Содержимое 3" descr="Изображение1 орнамент 0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45113" y="1600200"/>
            <a:ext cx="3491774" cy="48736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576064"/>
          </a:xfrm>
        </p:spPr>
        <p:txBody>
          <a:bodyPr/>
          <a:lstStyle/>
          <a:p>
            <a:pPr algn="ctr"/>
            <a:r>
              <a:rPr lang="ru-RU" b="1" dirty="0" smtClean="0"/>
              <a:t>Буквенный орнамент</a:t>
            </a:r>
            <a:endParaRPr lang="ru-RU" b="1" dirty="0"/>
          </a:p>
        </p:txBody>
      </p:sp>
      <p:pic>
        <p:nvPicPr>
          <p:cNvPr id="4" name="Содержимое 3" descr="Изображение1 орнамент 0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85013" y="1600200"/>
            <a:ext cx="3411974" cy="48736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48072"/>
          </a:xfrm>
        </p:spPr>
        <p:txBody>
          <a:bodyPr/>
          <a:lstStyle/>
          <a:p>
            <a:pPr algn="ctr"/>
            <a:r>
              <a:rPr lang="ru-RU" b="1" dirty="0" smtClean="0"/>
              <a:t>Пейзажный орнамент</a:t>
            </a:r>
            <a:endParaRPr lang="ru-RU" b="1" dirty="0"/>
          </a:p>
        </p:txBody>
      </p:sp>
      <p:pic>
        <p:nvPicPr>
          <p:cNvPr id="4" name="Содержимое 3" descr="Изображение1 орнамент 0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61710" y="1600200"/>
            <a:ext cx="7058579" cy="48736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562074"/>
          </a:xfrm>
        </p:spPr>
        <p:txBody>
          <a:bodyPr/>
          <a:lstStyle/>
          <a:p>
            <a:pPr algn="ctr"/>
            <a:r>
              <a:rPr lang="ru-RU" b="1" dirty="0" smtClean="0"/>
              <a:t>Предметный орнамент</a:t>
            </a:r>
            <a:endParaRPr lang="ru-RU" b="1" dirty="0"/>
          </a:p>
        </p:txBody>
      </p:sp>
      <p:pic>
        <p:nvPicPr>
          <p:cNvPr id="4" name="Содержимое 3" descr="Изображение1 орнамент 0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91284" y="1778444"/>
            <a:ext cx="4599432" cy="451713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</TotalTime>
  <Words>68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Эркер</vt:lpstr>
      <vt:lpstr>1_Эркер</vt:lpstr>
      <vt:lpstr>Орнамент</vt:lpstr>
      <vt:lpstr>По характеру мотива орнаменты делятся на следующие  виды: </vt:lpstr>
      <vt:lpstr>Геометрический орнамент.</vt:lpstr>
      <vt:lpstr>Растительный орнамент</vt:lpstr>
      <vt:lpstr>Зооморфный орнамент</vt:lpstr>
      <vt:lpstr>Антропоморфный орнамент</vt:lpstr>
      <vt:lpstr>Буквенный орнамент</vt:lpstr>
      <vt:lpstr>Пейзажный орнамент</vt:lpstr>
      <vt:lpstr>Предметный орнамент</vt:lpstr>
      <vt:lpstr>Стилизация –  преобразование, художественное обобщение природных форм в  орнаментальные мотивы</vt:lpstr>
      <vt:lpstr>Ивановские ситцы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Орнамент</dc:title>
  <dc:creator>Admin</dc:creator>
  <cp:lastModifiedBy>Admin</cp:lastModifiedBy>
  <cp:revision>29</cp:revision>
  <dcterms:created xsi:type="dcterms:W3CDTF">2013-11-10T12:25:42Z</dcterms:created>
  <dcterms:modified xsi:type="dcterms:W3CDTF">2013-11-17T12:34:52Z</dcterms:modified>
</cp:coreProperties>
</file>