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0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966C90-E725-4CB6-A8AA-DBFE480C77C8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3DEBFB-F1A1-4949-96BA-95F7C28E41C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3DEBFB-F1A1-4949-96BA-95F7C28E41CA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3DEBFB-F1A1-4949-96BA-95F7C28E41CA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3DEBFB-F1A1-4949-96BA-95F7C28E41CA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3DEBFB-F1A1-4949-96BA-95F7C28E41CA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3DEBFB-F1A1-4949-96BA-95F7C28E41CA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3DEBFB-F1A1-4949-96BA-95F7C28E41CA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3DEBFB-F1A1-4949-96BA-95F7C28E41CA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3DEBFB-F1A1-4949-96BA-95F7C28E41CA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3DEBFB-F1A1-4949-96BA-95F7C28E41CA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3DEBFB-F1A1-4949-96BA-95F7C28E41CA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3DEBFB-F1A1-4949-96BA-95F7C28E41CA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3DEBFB-F1A1-4949-96BA-95F7C28E41CA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3DEBFB-F1A1-4949-96BA-95F7C28E41CA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3DEBFB-F1A1-4949-96BA-95F7C28E41CA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3DEBFB-F1A1-4949-96BA-95F7C28E41CA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3DEBFB-F1A1-4949-96BA-95F7C28E41CA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3DEBFB-F1A1-4949-96BA-95F7C28E41CA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3DEBFB-F1A1-4949-96BA-95F7C28E41CA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8D067-6463-43A5-A311-7D3881027B36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5490A-CA59-4887-BC82-FA5F93457E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8D067-6463-43A5-A311-7D3881027B36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5490A-CA59-4887-BC82-FA5F93457E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8D067-6463-43A5-A311-7D3881027B36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5490A-CA59-4887-BC82-FA5F93457E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8D067-6463-43A5-A311-7D3881027B36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5490A-CA59-4887-BC82-FA5F93457E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8D067-6463-43A5-A311-7D3881027B36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5490A-CA59-4887-BC82-FA5F93457E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8D067-6463-43A5-A311-7D3881027B36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5490A-CA59-4887-BC82-FA5F93457E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8D067-6463-43A5-A311-7D3881027B36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5490A-CA59-4887-BC82-FA5F93457E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8D067-6463-43A5-A311-7D3881027B36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5490A-CA59-4887-BC82-FA5F93457E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8D067-6463-43A5-A311-7D3881027B36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5490A-CA59-4887-BC82-FA5F93457E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8D067-6463-43A5-A311-7D3881027B36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5490A-CA59-4887-BC82-FA5F93457E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8D067-6463-43A5-A311-7D3881027B36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D55490A-CA59-4887-BC82-FA5F93457E9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E98D067-6463-43A5-A311-7D3881027B36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D55490A-CA59-4887-BC82-FA5F93457E93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edge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Моя судьба в моих руках</a:t>
            </a:r>
            <a:r>
              <a:rPr lang="ru-RU" b="1" dirty="0" smtClean="0"/>
              <a:t>!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Назови черты характера, необходимые для выбранной тобой профессии.</a:t>
            </a:r>
          </a:p>
          <a:p>
            <a:pPr lvl="0">
              <a:buNone/>
            </a:pPr>
            <a:endParaRPr lang="ru-RU" dirty="0" smtClean="0"/>
          </a:p>
          <a:p>
            <a:pPr lvl="0"/>
            <a:r>
              <a:rPr lang="ru-RU" dirty="0" smtClean="0"/>
              <a:t>Назови область своих интересов.</a:t>
            </a:r>
          </a:p>
          <a:p>
            <a:pPr lvl="0"/>
            <a:r>
              <a:rPr lang="ru-RU" dirty="0" smtClean="0"/>
              <a:t>Какие профессии относятся к области твоих интересов?</a:t>
            </a:r>
          </a:p>
          <a:p>
            <a:pPr lvl="0">
              <a:buNone/>
            </a:pPr>
            <a:endParaRPr lang="ru-RU" dirty="0" smtClean="0"/>
          </a:p>
          <a:p>
            <a:pPr lvl="0"/>
            <a:r>
              <a:rPr lang="ru-RU" dirty="0" smtClean="0"/>
              <a:t>Какие учебные заведения готовят специалистов, связанных с областью твоих интересов?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dirty="0" smtClean="0">
                <a:solidFill>
                  <a:srgbClr val="FF0000"/>
                </a:solidFill>
              </a:rPr>
              <a:t>«Верь, что добьёшься успеха, - и ты его добьёшься»</a:t>
            </a:r>
          </a:p>
          <a:p>
            <a:pPr algn="r"/>
            <a:r>
              <a:rPr lang="ru-RU" sz="4000" dirty="0" smtClean="0"/>
              <a:t>Дейл Карнеги </a:t>
            </a:r>
            <a:endParaRPr lang="ru-RU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 родителям.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ru-RU" sz="2000" dirty="0" smtClean="0"/>
              <a:t>Если бы представилась возможность вернуться в 11 класс, какое учебное заведение Вы бы выбрали?</a:t>
            </a:r>
          </a:p>
          <a:p>
            <a:pPr>
              <a:buNone/>
            </a:pPr>
            <a:r>
              <a:rPr lang="ru-RU" sz="2000" dirty="0" smtClean="0"/>
              <a:t> </a:t>
            </a:r>
          </a:p>
          <a:p>
            <a:pPr lvl="0"/>
            <a:r>
              <a:rPr lang="ru-RU" sz="2000" dirty="0" smtClean="0"/>
              <a:t>Кем Вы работаете, расскажите о своей профессии.</a:t>
            </a:r>
          </a:p>
          <a:p>
            <a:pPr>
              <a:buNone/>
            </a:pPr>
            <a:r>
              <a:rPr lang="ru-RU" sz="2000" dirty="0" smtClean="0"/>
              <a:t> </a:t>
            </a:r>
          </a:p>
          <a:p>
            <a:pPr lvl="0"/>
            <a:r>
              <a:rPr lang="ru-RU" sz="2000" dirty="0" smtClean="0"/>
              <a:t>Куда бы вы посоветовали идти учиться своему ребёнку? Почему?</a:t>
            </a:r>
          </a:p>
          <a:p>
            <a:pPr>
              <a:buNone/>
            </a:pPr>
            <a:r>
              <a:rPr lang="ru-RU" sz="2000" dirty="0" smtClean="0"/>
              <a:t> </a:t>
            </a:r>
          </a:p>
          <a:p>
            <a:pPr lvl="0"/>
            <a:r>
              <a:rPr lang="ru-RU" sz="2000" dirty="0" smtClean="0"/>
              <a:t>Какие требования предъявляет к человеку ваша профессия?</a:t>
            </a:r>
          </a:p>
          <a:p>
            <a:pPr>
              <a:buNone/>
            </a:pPr>
            <a:r>
              <a:rPr lang="ru-RU" sz="2000" dirty="0" smtClean="0"/>
              <a:t> </a:t>
            </a:r>
          </a:p>
          <a:p>
            <a:pPr lvl="0"/>
            <a:r>
              <a:rPr lang="ru-RU" sz="2000" dirty="0" smtClean="0"/>
              <a:t>Где можно получить образование по вашей профессии?</a:t>
            </a:r>
          </a:p>
          <a:p>
            <a:pPr>
              <a:buNone/>
            </a:pPr>
            <a:r>
              <a:rPr lang="ru-RU" sz="2000" dirty="0" smtClean="0"/>
              <a:t> </a:t>
            </a:r>
          </a:p>
          <a:p>
            <a:pPr lvl="0"/>
            <a:r>
              <a:rPr lang="ru-RU" sz="2000" dirty="0" smtClean="0"/>
              <a:t>Положительные стороны вашей профессии?</a:t>
            </a:r>
          </a:p>
          <a:p>
            <a:pPr>
              <a:buNone/>
            </a:pPr>
            <a:r>
              <a:rPr lang="ru-RU" sz="2000" dirty="0" smtClean="0"/>
              <a:t> </a:t>
            </a:r>
            <a:endParaRPr lang="ru-RU" sz="20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Конкурс «Будь искренним!»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Нечетные вопросы обращены к родителям, а чётные к ученикам и только последний вопрос лежит напечатанный на столе родителей, они его должны продолжить сами. </a:t>
            </a:r>
          </a:p>
          <a:p>
            <a:r>
              <a:rPr lang="ru-RU" dirty="0" smtClean="0"/>
              <a:t>А ученики на него ответить.</a:t>
            </a:r>
          </a:p>
          <a:p>
            <a:endParaRPr lang="ru-RU" dirty="0" smtClean="0"/>
          </a:p>
          <a:p>
            <a:pPr lvl="0"/>
            <a:r>
              <a:rPr lang="ru-RU" dirty="0" smtClean="0">
                <a:solidFill>
                  <a:srgbClr val="FF0000"/>
                </a:solidFill>
              </a:rPr>
              <a:t>Уважаемые родители, назовите, пожалуйста, положительные стороны профессии учителя.</a:t>
            </a:r>
          </a:p>
          <a:p>
            <a:pPr lvl="0"/>
            <a:r>
              <a:rPr lang="ru-RU" dirty="0" smtClean="0">
                <a:solidFill>
                  <a:srgbClr val="0070C0"/>
                </a:solidFill>
              </a:rPr>
              <a:t>Хотели бы вы стать учителем? ПОЧЕМУ?</a:t>
            </a:r>
          </a:p>
          <a:p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ru-RU" dirty="0" smtClean="0">
                <a:solidFill>
                  <a:srgbClr val="C00000"/>
                </a:solidFill>
              </a:rPr>
              <a:t>Уважаемые родители, назовите, пожалуйста, положительные стороны профессии врача.</a:t>
            </a:r>
          </a:p>
          <a:p>
            <a:pPr lvl="0"/>
            <a:r>
              <a:rPr lang="ru-RU" dirty="0" smtClean="0"/>
              <a:t>Хотели бы вы стать врачом? ПОЧЕМУ?</a:t>
            </a:r>
          </a:p>
          <a:p>
            <a:pPr lvl="0"/>
            <a:r>
              <a:rPr lang="ru-RU" dirty="0" smtClean="0">
                <a:solidFill>
                  <a:srgbClr val="C00000"/>
                </a:solidFill>
              </a:rPr>
              <a:t>Уважаемые родители, назовите, пожалуйста, положительные стороны профессии повара.</a:t>
            </a:r>
          </a:p>
          <a:p>
            <a:pPr lvl="0"/>
            <a:r>
              <a:rPr lang="ru-RU" dirty="0" smtClean="0"/>
              <a:t>Хотели бы вы стать поваром? Почему?</a:t>
            </a:r>
          </a:p>
          <a:p>
            <a:pPr lvl="0"/>
            <a:r>
              <a:rPr lang="ru-RU" dirty="0" smtClean="0">
                <a:solidFill>
                  <a:srgbClr val="C00000"/>
                </a:solidFill>
              </a:rPr>
              <a:t>Уважаемые родители, назовите, пожалуйста, положительные стороны профессии парикмахера.</a:t>
            </a:r>
          </a:p>
          <a:p>
            <a:pPr lvl="0"/>
            <a:r>
              <a:rPr lang="ru-RU" dirty="0" smtClean="0"/>
              <a:t>Хотели бы вы стать парикмахером? Почему?</a:t>
            </a:r>
          </a:p>
          <a:p>
            <a:pPr lvl="0"/>
            <a:r>
              <a:rPr lang="ru-RU" dirty="0" smtClean="0">
                <a:solidFill>
                  <a:srgbClr val="C00000"/>
                </a:solidFill>
              </a:rPr>
              <a:t>Назовите, пожалуйста, положительные стороны </a:t>
            </a:r>
            <a:r>
              <a:rPr lang="ru-RU" dirty="0" err="1" smtClean="0">
                <a:solidFill>
                  <a:srgbClr val="C00000"/>
                </a:solidFill>
              </a:rPr>
              <a:t>профессии_________________________________________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Если ты не можешь быть сосной на вершине холма,</a:t>
            </a:r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Будь маленьким деревцем в долине, но только самым лучшим деревцем.</a:t>
            </a:r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Будь кустиком, если не можешь быть деревом.</a:t>
            </a:r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Будь травой у дороги и дай отдых усталому путнику,</a:t>
            </a:r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Если не можешь быть кустиком. 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Если ты не можешь быть китом, будь самым красивым окунем в озере!</a:t>
            </a:r>
          </a:p>
          <a:p>
            <a:pPr>
              <a:buNone/>
            </a:pPr>
            <a:endParaRPr lang="ru-RU" sz="32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Все мы не можем быть капитанами, кто-то должен быть и матросом.</a:t>
            </a:r>
            <a:endParaRPr lang="ru-RU" sz="32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Для всех найдется работа на корабле жизни, только найди свое дело.</a:t>
            </a:r>
            <a:endParaRPr lang="ru-RU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4000" b="1" dirty="0" smtClean="0">
                <a:solidFill>
                  <a:srgbClr val="C00000"/>
                </a:solidFill>
              </a:rPr>
              <a:t>Если ты не можешь быть солнцем, будь звездой на небе.</a:t>
            </a:r>
            <a:endParaRPr lang="ru-RU" sz="4000" dirty="0" smtClean="0">
              <a:solidFill>
                <a:srgbClr val="C00000"/>
              </a:solidFill>
            </a:endParaRPr>
          </a:p>
          <a:p>
            <a:r>
              <a:rPr lang="ru-RU" sz="4000" b="1" dirty="0" smtClean="0">
                <a:solidFill>
                  <a:srgbClr val="C00000"/>
                </a:solidFill>
              </a:rPr>
              <a:t>Только найди свое дело и старайся стать самым лучшим!</a:t>
            </a:r>
            <a:endParaRPr lang="ru-RU" sz="4000" dirty="0" smtClean="0">
              <a:solidFill>
                <a:srgbClr val="C00000"/>
              </a:solidFill>
            </a:endParaRPr>
          </a:p>
          <a:p>
            <a:r>
              <a:rPr lang="ru-RU" sz="4000" b="1" dirty="0" smtClean="0">
                <a:solidFill>
                  <a:srgbClr val="C00000"/>
                </a:solidFill>
              </a:rPr>
              <a:t>Проявляй лучшее, что в тебе есть. </a:t>
            </a:r>
            <a:endParaRPr lang="ru-RU" sz="4000" dirty="0" smtClean="0">
              <a:solidFill>
                <a:srgbClr val="C00000"/>
              </a:solidFill>
            </a:endParaRPr>
          </a:p>
          <a:p>
            <a:pPr algn="r"/>
            <a:r>
              <a:rPr lang="ru-RU" b="1" dirty="0" smtClean="0"/>
              <a:t>ДУГЛАС МЭЛЛОХ 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Последний конкурс.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Родители должны хором, дружно сказать фразу</a:t>
            </a:r>
          </a:p>
          <a:p>
            <a:pPr>
              <a:buNone/>
            </a:pPr>
            <a:endParaRPr lang="ru-RU" dirty="0" smtClean="0"/>
          </a:p>
          <a:p>
            <a:r>
              <a:rPr lang="ru-RU" b="1" dirty="0" smtClean="0">
                <a:solidFill>
                  <a:srgbClr val="C00000"/>
                </a:solidFill>
              </a:rPr>
              <a:t>«Мы верим в вас – у вас всё получится!</a:t>
            </a:r>
            <a:endParaRPr lang="ru-RU" dirty="0" smtClean="0">
              <a:solidFill>
                <a:srgbClr val="C00000"/>
              </a:solidFill>
            </a:endParaRPr>
          </a:p>
          <a:p>
            <a:r>
              <a:rPr lang="ru-RU" b="1" dirty="0" smtClean="0">
                <a:solidFill>
                  <a:srgbClr val="C00000"/>
                </a:solidFill>
              </a:rPr>
              <a:t>Ваша судьба в ваших руках!!!»</a:t>
            </a:r>
          </a:p>
          <a:p>
            <a:pPr>
              <a:buNone/>
            </a:pPr>
            <a:endParaRPr lang="ru-RU" b="1" dirty="0" smtClean="0">
              <a:solidFill>
                <a:srgbClr val="C00000"/>
              </a:solidFill>
            </a:endParaRPr>
          </a:p>
          <a:p>
            <a:pPr algn="r"/>
            <a:r>
              <a:rPr lang="ru-RU" dirty="0" smtClean="0"/>
              <a:t>А ученики хором, дружно говорят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 algn="ctr"/>
            <a:r>
              <a:rPr lang="ru-RU" b="1" u="sng" dirty="0" smtClean="0">
                <a:solidFill>
                  <a:srgbClr val="FF0000"/>
                </a:solidFill>
              </a:rPr>
              <a:t>«Спасибо Вам, что Вы пришли.!!!</a:t>
            </a:r>
            <a:endParaRPr lang="ru-RU" dirty="0" smtClean="0">
              <a:solidFill>
                <a:srgbClr val="FF0000"/>
              </a:solidFill>
            </a:endParaRPr>
          </a:p>
          <a:p>
            <a:pPr algn="ctr"/>
            <a:r>
              <a:rPr lang="ru-RU" b="1" u="sng" dirty="0" smtClean="0">
                <a:solidFill>
                  <a:srgbClr val="FF0000"/>
                </a:solidFill>
              </a:rPr>
              <a:t>Вы у нас самые лучшие!!!</a:t>
            </a:r>
            <a:endParaRPr lang="ru-RU" dirty="0" smtClean="0">
              <a:solidFill>
                <a:srgbClr val="FF0000"/>
              </a:solidFill>
            </a:endParaRPr>
          </a:p>
          <a:p>
            <a:pPr algn="ctr"/>
            <a:r>
              <a:rPr lang="ru-RU" b="1" u="sng" dirty="0" smtClean="0">
                <a:solidFill>
                  <a:srgbClr val="FF0000"/>
                </a:solidFill>
              </a:rPr>
              <a:t>Мы вас очень любим!!!»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Цели: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1. Помочь учащимся определиться с выбором дальнейшего пути после учёбы в школе.</a:t>
            </a:r>
          </a:p>
          <a:p>
            <a:r>
              <a:rPr lang="ru-RU" dirty="0" smtClean="0"/>
              <a:t>2.  Нацелить на серьёзное отношение к своему образованию.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sz="5400" dirty="0" smtClean="0">
                <a:solidFill>
                  <a:srgbClr val="FF0000"/>
                </a:solidFill>
              </a:rPr>
              <a:t>Значимость человека определяется не тем, чего он достиг, а скорее тем, чего он дерзает достигнуть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Выдержки из сочинений: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ru-RU" dirty="0" smtClean="0"/>
              <a:t>А я знаю точно, что моё будущее строю сама, и строительный материал – это образование и знания.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 lvl="0"/>
            <a:r>
              <a:rPr lang="ru-RU" dirty="0" smtClean="0"/>
              <a:t>С самого детства я хотела стать парикмахером. Мне очень нравится, когда девушкам и мужчинам делают элегантные  прически.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 lvl="0"/>
            <a:r>
              <a:rPr lang="ru-RU" dirty="0" smtClean="0"/>
              <a:t>…чтобы воспитать и дать хорошее будущее своему ребёнку, ты должен быть высокоразвитым и начитанным человеком.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Мечта есть у каждого человека. Только она разная. Кто – то мечтает о богатстве, кто – то о семье, ну а кто-то об успешной карьере актрисы. К последней категории мечтателей отношусь и я.</a:t>
            </a:r>
          </a:p>
          <a:p>
            <a:pPr lvl="0">
              <a:buNone/>
            </a:pPr>
            <a:endParaRPr lang="ru-RU" dirty="0" smtClean="0"/>
          </a:p>
          <a:p>
            <a:pPr lvl="0"/>
            <a:r>
              <a:rPr lang="ru-RU" dirty="0" smtClean="0"/>
              <a:t>С раннего детства я имел предрасположенность к точным наукам и мне нравилось наблюдать за разными механизмами и техническими системами. Поэтому я захотел стать </a:t>
            </a:r>
            <a:r>
              <a:rPr lang="ru-RU" dirty="0" err="1" smtClean="0"/>
              <a:t>робототехником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ru-RU" dirty="0" smtClean="0"/>
              <a:t>Я мечтаю поступить в Саратовский Государственный Университет, с юридическим уклоном.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 lvl="0"/>
            <a:r>
              <a:rPr lang="ru-RU" dirty="0" smtClean="0"/>
              <a:t>Когда я был маленьким, я мечтал стать пожарником.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 lvl="0"/>
            <a:r>
              <a:rPr lang="ru-RU" dirty="0" smtClean="0"/>
              <a:t>Я мечтаю поступить в военную академию им. Можайского.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 lvl="0"/>
            <a:r>
              <a:rPr lang="ru-RU" dirty="0" smtClean="0"/>
              <a:t>Я хотел бы быть космонавтом.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 lvl="0"/>
            <a:r>
              <a:rPr lang="ru-RU" dirty="0" smtClean="0"/>
              <a:t>Я думаю поступать в Костромское  военное училище химической и биологической защиты.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sz="6000" dirty="0" smtClean="0">
                <a:solidFill>
                  <a:srgbClr val="FF0000"/>
                </a:solidFill>
              </a:rPr>
              <a:t>Человек образованный - тот, кто знает, где найти то, чего он не знает. </a:t>
            </a:r>
          </a:p>
          <a:p>
            <a:pPr algn="r"/>
            <a:r>
              <a:rPr lang="ru-RU" dirty="0" smtClean="0"/>
              <a:t>ГЕОРГ ЗИММЕЛЬ 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Конкурс </a:t>
            </a:r>
            <a:r>
              <a:rPr lang="ru-RU" b="1" dirty="0" smtClean="0"/>
              <a:t>«находчивых</a:t>
            </a:r>
            <a:r>
              <a:rPr lang="ru-RU" dirty="0" smtClean="0"/>
              <a:t>»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ru-RU" sz="3600" dirty="0" smtClean="0"/>
              <a:t>Сможешь ли экспромтом организовать танец.</a:t>
            </a:r>
          </a:p>
          <a:p>
            <a:pPr lvl="0"/>
            <a:r>
              <a:rPr lang="ru-RU" sz="3600" dirty="0" smtClean="0"/>
              <a:t>Сможешь ли ты экспромтом организовать исполнение песни.</a:t>
            </a:r>
          </a:p>
          <a:p>
            <a:pPr lvl="0"/>
            <a:r>
              <a:rPr lang="ru-RU" sz="3600" dirty="0" smtClean="0"/>
              <a:t>Сможешь ли ты экспромтом организовать чтение стихов или художественного произведения в прозе?</a:t>
            </a:r>
            <a:endParaRPr lang="ru-RU" sz="36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Куда советуют поступать родители после окончания 11 классов? Согласен ли ты с их мнением?</a:t>
            </a:r>
          </a:p>
          <a:p>
            <a:pPr lvl="0"/>
            <a:r>
              <a:rPr lang="ru-RU" dirty="0" smtClean="0"/>
              <a:t>Какие учебные интересы преобладают(любимые и не любимые школьные предметы)</a:t>
            </a:r>
          </a:p>
          <a:p>
            <a:pPr lvl="0"/>
            <a:r>
              <a:rPr lang="ru-RU" dirty="0" smtClean="0"/>
              <a:t>Что может помешать осуществлению твоей мечты.</a:t>
            </a:r>
          </a:p>
          <a:p>
            <a:pPr lvl="0"/>
            <a:r>
              <a:rPr lang="ru-RU" dirty="0" smtClean="0"/>
              <a:t>Какие качества необходимы для выбранной тобой профессии.</a:t>
            </a:r>
          </a:p>
          <a:p>
            <a:pPr lvl="0"/>
            <a:r>
              <a:rPr lang="ru-RU" dirty="0" smtClean="0"/>
              <a:t>Какие способности в учебной деятельности ты у себя находишь?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165</TotalTime>
  <Words>618</Words>
  <Application>Microsoft Office PowerPoint</Application>
  <PresentationFormat>Экран (4:3)</PresentationFormat>
  <Paragraphs>110</Paragraphs>
  <Slides>18</Slides>
  <Notes>18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Поток</vt:lpstr>
      <vt:lpstr>Моя судьба в моих руках!</vt:lpstr>
      <vt:lpstr>Цели:  </vt:lpstr>
      <vt:lpstr>Слайд 3</vt:lpstr>
      <vt:lpstr>Выдержки из сочинений:</vt:lpstr>
      <vt:lpstr>Слайд 5</vt:lpstr>
      <vt:lpstr>Слайд 6</vt:lpstr>
      <vt:lpstr>Слайд 7</vt:lpstr>
      <vt:lpstr>Конкурс «находчивых» </vt:lpstr>
      <vt:lpstr>Слайд 9</vt:lpstr>
      <vt:lpstr>Слайд 10</vt:lpstr>
      <vt:lpstr>Слайд 11</vt:lpstr>
      <vt:lpstr>Вопросы родителям.</vt:lpstr>
      <vt:lpstr>Конкурс «Будь искренним!»</vt:lpstr>
      <vt:lpstr>Слайд 14</vt:lpstr>
      <vt:lpstr>Слайд 15</vt:lpstr>
      <vt:lpstr>Слайд 16</vt:lpstr>
      <vt:lpstr>Слайд 17</vt:lpstr>
      <vt:lpstr>Последний конкурс.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Образование – дорога в будущее!</dc:title>
  <dc:creator>ирина</dc:creator>
  <cp:lastModifiedBy>ирина</cp:lastModifiedBy>
  <cp:revision>19</cp:revision>
  <dcterms:created xsi:type="dcterms:W3CDTF">2013-10-17T22:52:28Z</dcterms:created>
  <dcterms:modified xsi:type="dcterms:W3CDTF">2013-10-21T02:15:04Z</dcterms:modified>
</cp:coreProperties>
</file>