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D135-9D01-4C78-9462-99E5D911E52E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8FD1-F393-4F7D-8CDC-99D8E9D78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D135-9D01-4C78-9462-99E5D911E52E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8FD1-F393-4F7D-8CDC-99D8E9D78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2" y="366713"/>
            <a:ext cx="4476751" cy="78009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D135-9D01-4C78-9462-99E5D911E52E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8FD1-F393-4F7D-8CDC-99D8E9D78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D135-9D01-4C78-9462-99E5D911E52E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8FD1-F393-4F7D-8CDC-99D8E9D78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D135-9D01-4C78-9462-99E5D911E52E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8FD1-F393-4F7D-8CDC-99D8E9D78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2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05202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D135-9D01-4C78-9462-99E5D911E52E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8FD1-F393-4F7D-8CDC-99D8E9D78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D135-9D01-4C78-9462-99E5D911E52E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8FD1-F393-4F7D-8CDC-99D8E9D78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D135-9D01-4C78-9462-99E5D911E52E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8FD1-F393-4F7D-8CDC-99D8E9D78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D135-9D01-4C78-9462-99E5D911E52E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8FD1-F393-4F7D-8CDC-99D8E9D78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D135-9D01-4C78-9462-99E5D911E52E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8FD1-F393-4F7D-8CDC-99D8E9D78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D135-9D01-4C78-9462-99E5D911E52E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8FD1-F393-4F7D-8CDC-99D8E9D78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ED135-9D01-4C78-9462-99E5D911E52E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08FD1-F393-4F7D-8CDC-99D8E9D78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8" y="332658"/>
          <a:ext cx="8568952" cy="6164123"/>
        </p:xfrm>
        <a:graphic>
          <a:graphicData uri="http://schemas.openxmlformats.org/drawingml/2006/table">
            <a:tbl>
              <a:tblPr/>
              <a:tblGrid>
                <a:gridCol w="2585460"/>
                <a:gridCol w="5983492"/>
              </a:tblGrid>
              <a:tr h="4125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Предмет </a:t>
                      </a:r>
                    </a:p>
                  </a:txBody>
                  <a:tcPr marL="44103" marR="44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Изобразительное искусство и художественный труд</a:t>
                      </a:r>
                    </a:p>
                  </a:txBody>
                  <a:tcPr marL="44103" marR="44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125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Класс </a:t>
                      </a:r>
                    </a:p>
                  </a:txBody>
                  <a:tcPr marL="44103" marR="44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класс</a:t>
                      </a:r>
                    </a:p>
                  </a:txBody>
                  <a:tcPr marL="44103" marR="44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250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Автор УМК </a:t>
                      </a:r>
                      <a:endParaRPr lang="ru-RU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Программы учебного курса)</a:t>
                      </a:r>
                    </a:p>
                  </a:txBody>
                  <a:tcPr marL="44103" marR="44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Б.М. Неменский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«Изобразительное искусство и художественный труд»</a:t>
                      </a:r>
                    </a:p>
                  </a:txBody>
                  <a:tcPr marL="44103" marR="44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38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Тема урока</a:t>
                      </a:r>
                    </a:p>
                  </a:txBody>
                  <a:tcPr marL="44103" marR="44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«Реальность и фантазии в творчестве художника»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103" marR="44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125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Тип урока</a:t>
                      </a:r>
                    </a:p>
                  </a:txBody>
                  <a:tcPr marL="44103" marR="44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Урок – образ</a:t>
                      </a:r>
                    </a:p>
                  </a:txBody>
                  <a:tcPr marL="44103" marR="44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685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Цель урока</a:t>
                      </a:r>
                    </a:p>
                  </a:txBody>
                  <a:tcPr marL="44103" marR="44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Дать представление о творчестве как особой форме человеческой деятельности.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103" marR="44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685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Задачи урока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103" marR="44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Обучающая: развивать  представление об истоках творчества художника; обучить приемам работы с нетрадиционным материалом (песком);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Развивающая: способствовать развитию художественного воображения, желания и интереса к творчеству;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Воспитательная: воспитывать чувство уверенности в себе для поддержания творческих успехов.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103" marR="44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125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Зрительный ряд</a:t>
                      </a:r>
                    </a:p>
                  </a:txBody>
                  <a:tcPr marL="44103" marR="44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Мультимедийная презентация «Удивительное искусство Сальвадора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Дали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», «Реальность и фантазия в </a:t>
                      </a:r>
                      <a:r>
                        <a:rPr lang="ru-RU" sz="16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творчестве художника»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103" marR="44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125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Оборудование к  уроку</a:t>
                      </a:r>
                    </a:p>
                  </a:txBody>
                  <a:tcPr marL="44103" marR="44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стекло,  речной песок, тетрадь-словарь по ИЗО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103" marR="44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1521" y="620689"/>
          <a:ext cx="8641975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482"/>
                <a:gridCol w="1915773"/>
                <a:gridCol w="3240361"/>
                <a:gridCol w="1872208"/>
                <a:gridCol w="1225151"/>
              </a:tblGrid>
              <a:tr h="63257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Этапы урока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учителя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обучающихся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Примеч.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00048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Организационный момент.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Проверка готовности к уроку.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Здравствуйте,  ребята! Начнем сегодняшний урок с необычного приветствия. Я предлагаю сейчас каждому ученику назвать свое имя и какое-нибудь свое хорошее качество, которое начинается с первой буквы вашего имени. Напримет, меня зовут Татьяна,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творческая .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Дети проверяют готовность к уроку.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Настраиваются на работу.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Называют свои имена и свои хорошие  качества.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Слайд 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2294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Актуализация знаний учащихся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Активизирует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знания учащихся.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Отвечают на поставленные вопросы.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2066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Постановка целей и задач урока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2.1.С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оздание проблемной ситуации-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Демонстрация презентации «Удивительное искусство Сальвадора Дали» .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 2.2.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Совместное формулирование темы урока: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Как вы думаете, какая сегодня тема урока?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Действительно, сегодня на уроке  мы поговорим о реальности и фантазии в творчестве художника, о  творчестве в жизни человека.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Смотрят презентацию.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Выслушивают ответы одноклассников, анализируют их, активно участвуют в работе.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Презентация «Сальвадор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Дали»</a:t>
                      </a:r>
                    </a:p>
                    <a:p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Слайд 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226042" y="-297223"/>
            <a:ext cx="4715778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Технологическая карта урока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79512" y="332657"/>
          <a:ext cx="8784977" cy="6192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"/>
                <a:gridCol w="1648984"/>
                <a:gridCol w="3096344"/>
                <a:gridCol w="2063030"/>
                <a:gridCol w="1537371"/>
              </a:tblGrid>
              <a:tr h="64817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Этапы урока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учителя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обучающихся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Примечание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5445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Постановка целей и задач урока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2.3. Активизирующая беседа: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Как вы думаете, зачем человеку нужна фантазия?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Представьте на минуту, что человек не обладал бы фантазией. Мы лишились бы почти всех научных открытий и произведений искусства. Дети не услышали бы сказок и не смогли бы играть во многие игры. А как бы вы смогли бы усваивать школьную программу без воображения? Проще сказать — лишите человека фантазии и прогресс остановится!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А что помогает человеку сочинять, фантазировать?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Творческое воображение необходимо не только для того, чтобы сочинять, но и для того, чтобы видеть и понимать  окружающий  мир и самого себя. Занятия искусством развивают эти качества.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Осуществляют актуализацию личного жизненного опыта.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Выдвигают гипотезу и обосновывают её.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Самостоятельно делают вывод. Высказывают своё мнение по обсуждаемому опросу.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Слайд 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23528" y="188640"/>
          <a:ext cx="8640959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7"/>
                <a:gridCol w="1584177"/>
                <a:gridCol w="3312367"/>
                <a:gridCol w="1800200"/>
                <a:gridCol w="1512168"/>
              </a:tblGrid>
              <a:tr h="59287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Этапы урока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учителя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обучающихся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Примечание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81583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Изучение нового материала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Реальность и фантазия - два крыла художественного творчества. Художник, умеющий видеть жизнь, умеет и фантазировать. Он может рассказать нам о придуманных событиях, о жизни людей, которых никогда не было, может изображать небывалых чудовищ и немыслимые механизмы.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Посмотрим на экран.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 слайде  -  картина  В.М. Васнецова «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Алёнушка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».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Образ горькой сиротской доли. На камне у воды сидит одинокая печальная девочка.  Грустно на сердце девочки, и грустно в природе. В карих глазах 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Аленушки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 горе, и, как ее горе, темен и глубок омут.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Следующая картина «Сирин и Алконост. Песнь радости и печали».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 Сирин – в русской мифологии чудесная райская птица, обладающая чарующим голосом. Изображается в виде птицы с женской головой. Сирином зовут долгохвостую сову, похожую на ястреба. Алконост – сказочная птица счастья ( греч. – зимородок).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Рассматривают работы. Внимательно слушают учителя.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Слайд  4-5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23528" y="188640"/>
          <a:ext cx="8640959" cy="6408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7"/>
                <a:gridCol w="1584177"/>
                <a:gridCol w="3312367"/>
                <a:gridCol w="1800200"/>
                <a:gridCol w="1512168"/>
              </a:tblGrid>
              <a:tr h="77962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Этапы урока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учителя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обучающихся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Примечание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4961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Изучение нового материала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Актуализация новых знаний учащихся.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 экране картины Виктора Михайловича Васнецова «Витязь на распутье», «Ковёр-самолёт», «Иван-Царевич на Сером Волке», «Богатыри».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Какие картины относятся к реальности, а какие к фантазии?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Работа в словариках по изобразительному искусству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Реальность – это действительно существующий, не воображаемый.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Фантазия – это мечта, продукт воображения.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Выслушивают ответы одноклассников, анализируют их, активно участвуют в работе.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Формулируют собственное мнение.</a:t>
                      </a:r>
                    </a:p>
                    <a:p>
                      <a:pPr algn="l"/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Работают в словариках.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Слайд  6-7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Слайд 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7947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Физминутка.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Упражнение «Зеркальное рисование».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Цель: развитие межполушарного взаимодействия,  произвольности и самоконтроля.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Объяснение упражнения.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Рисуют в воздухе одновременно обеими руками  зеркально-симметричные рисунки, буквы.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23528" y="188640"/>
          <a:ext cx="8640959" cy="640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7"/>
                <a:gridCol w="1584177"/>
                <a:gridCol w="3312367"/>
                <a:gridCol w="1800200"/>
                <a:gridCol w="1512168"/>
              </a:tblGrid>
              <a:tr h="89782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Этапы урока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учителя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обучающихся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Примечание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51088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Изучение нового материала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 перед собой видите обычный материал, который встречали много раз – песок. Казалось бы, песок – это распространенный материал, который широко используется в строительстве, производстве стекла, на нем даже готовят кофе по-восточному. Такой привычный и доступный, его трудно заподозрить в связи с искусством и творчеством. И, тем не менее, это природное богатство имеет более глубокую сущность, а в руках талантливого и творческого человека песок превращается в настоящее произведение искусства!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Еще до наскальной живописи люди начали рисовать на песке. На том полотне, которое было им ближе всего, инструментом, который всегда под рукой – пальцы, веточки, палочки.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  фильма  «Рисование песком».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Внимательно слушают.</a:t>
                      </a: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Рассматривают работы.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Слайд  9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Просмотр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фильма «Рисунок  песком»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23528" y="188640"/>
          <a:ext cx="8640959" cy="615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7"/>
                <a:gridCol w="1584177"/>
                <a:gridCol w="3168352"/>
                <a:gridCol w="1944215"/>
                <a:gridCol w="1512168"/>
              </a:tblGrid>
              <a:tr h="58291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Этапы урока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учителя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обучающихся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Примечание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1224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Практическая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часть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Мы с Вами сейчас видели, как в руках творческого человека даже самый обычный с виду материал превращается в шедевр! Перед Вами сейчас находится материал – это обычный песок. Я предлагаю Вам составить свою собственную песчаную картину 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Наблюдение за самостоятельной работой учащихся.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Выполнение учащимися рисунка песком на стекле.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Слайд  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2633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 урока</a:t>
                      </a:r>
                    </a:p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рефлексия.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Получение обратной связи. Рефлексия.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Предлагает  рассмотреть  и оценить, выбрав наиболее выразительные и интересные работы.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Предлагает  оценить собственную (личную) работу поставив штампик розового, сиреневого или салатового  цвета.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Учащиеся  свободно перемещаются по кабинету, подходят к партам и рассматривают работы, выполненные одноклассниками.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Оценивают правильность выполненного задания.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Выбирают  необходимый цвета, ставят штампик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Слайд 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478</Words>
  <Application>Microsoft Office PowerPoint</Application>
  <PresentationFormat>Экран (4:3)</PresentationFormat>
  <Paragraphs>212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Олег</dc:creator>
  <cp:lastModifiedBy>Олег</cp:lastModifiedBy>
  <cp:revision>20</cp:revision>
  <dcterms:created xsi:type="dcterms:W3CDTF">2013-10-14T11:57:59Z</dcterms:created>
  <dcterms:modified xsi:type="dcterms:W3CDTF">2013-10-16T02:12:52Z</dcterms:modified>
</cp:coreProperties>
</file>