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22961-41EF-40D2-A2DE-DA2BEB196FE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AAD0B-7061-4EA2-9535-F9EEC7D4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2;&#1083;&#1100;&#1074;&#1072;&#1076;&#1086;&#1088;%20&#1044;&#1072;&#1083;&#1080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80;&#1089;&#1091;&#1085;&#1082;&#1080;%20&#1085;&#1072;%20&#1087;&#1077;&#1089;&#1082;&#1077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oroshienovosti.ru/wp-content/uploads/2011/02/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Облако 6">
            <a:hlinkClick r:id="rId3" action="ppaction://hlinkpres?slideindex=1&amp;slidetitle="/>
          </p:cNvPr>
          <p:cNvSpPr/>
          <p:nvPr/>
        </p:nvSpPr>
        <p:spPr>
          <a:xfrm>
            <a:off x="7524328" y="5805264"/>
            <a:ext cx="1368152" cy="79208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obwall.ru/files/raznoe/640/1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6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052736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56490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Составить свою собственную песчаную картину.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obwall.ru/files/raznoe/640/1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6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276872"/>
            <a:ext cx="76328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obwall.ru/files/raznoe/640/1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6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«Реальность и фантазия»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obwall.ru/files/raznoe/640/1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stat16.privet.ru/lr/0b0d007125c532b403326ac796eab6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824536" cy="3622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img7.imageshack.us/img7/9053/62069741u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4788023" cy="3591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ssets1.tandp.ru/system/seminars/images/4364/for_rectangle4364.jpg?1267406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5495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58772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В. М. Васнецов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aintingart.ru/joomgallery/details/___3/__4/___29/_20111012_1267866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«Сирин и Алконост. Песнь радости и печали»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М. Васнецов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obwall.ru/files/raznoe/640/1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i.vsekommentarii.com/pic/2013/05/22/pravoslavie.ru/big-95-833-116814.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5238750" cy="303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ostashkov.ru/foto/free/6C7F7FA5.jpeg"/>
          <p:cNvPicPr>
            <a:picLocks noChangeAspect="1" noChangeArrowheads="1"/>
          </p:cNvPicPr>
          <p:nvPr/>
        </p:nvPicPr>
        <p:blipFill>
          <a:blip r:embed="rId4" cstate="print"/>
          <a:srcRect b="8938"/>
          <a:stretch>
            <a:fillRect/>
          </a:stretch>
        </p:blipFill>
        <p:spPr bwMode="auto">
          <a:xfrm>
            <a:off x="2123728" y="332656"/>
            <a:ext cx="5256584" cy="2632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obwall.ru/files/raznoe/640/1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6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afisha.yandex.ru/media/events/gallery/images/16f938d527fa3f911bd6270edea49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4191000" cy="2733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s003.radikal.ru/i201/1205/4a/0623a7da92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356992"/>
            <a:ext cx="5544616" cy="3118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obwall.ru/files/raznoe/640/1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6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9675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Реальность – это действительно существующий, не воображаемый.</a:t>
            </a:r>
          </a:p>
          <a:p>
            <a:pPr algn="just"/>
            <a:endParaRPr lang="ru-RU" sz="4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Фантазия – это мечта, продукт воображения.</a:t>
            </a:r>
            <a:endParaRPr lang="ru-RU" sz="4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obwall.ru/files/raznoe/640/1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6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open.az/uploads/posts/2010-04/1270659094_7cd7b24a2ea1.jpg"/>
          <p:cNvPicPr>
            <a:picLocks noChangeAspect="1" noChangeArrowheads="1"/>
          </p:cNvPicPr>
          <p:nvPr/>
        </p:nvPicPr>
        <p:blipFill>
          <a:blip r:embed="rId3" cstate="print"/>
          <a:srcRect b="6761"/>
          <a:stretch>
            <a:fillRect/>
          </a:stretch>
        </p:blipFill>
        <p:spPr bwMode="auto">
          <a:xfrm>
            <a:off x="4139952" y="404664"/>
            <a:ext cx="4514850" cy="604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0199885">
            <a:off x="546500" y="1788709"/>
            <a:ext cx="4262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Песок 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Солнце 5">
            <a:hlinkClick r:id="rId4" action="ppaction://hlinkpres?slideindex=1&amp;slidetitle="/>
          </p:cNvPr>
          <p:cNvSpPr/>
          <p:nvPr/>
        </p:nvSpPr>
        <p:spPr>
          <a:xfrm>
            <a:off x="539552" y="5301208"/>
            <a:ext cx="1512168" cy="1296144"/>
          </a:xfrm>
          <a:prstGeom prst="su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Тема урока: «Реальность и фантазия»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6</cp:revision>
  <dcterms:created xsi:type="dcterms:W3CDTF">2013-10-15T12:21:04Z</dcterms:created>
  <dcterms:modified xsi:type="dcterms:W3CDTF">2013-10-15T13:14:29Z</dcterms:modified>
</cp:coreProperties>
</file>