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92" d="100"/>
          <a:sy n="92" d="100"/>
        </p:scale>
        <p:origin x="-53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C57-905F-4659-8DBA-7A9881D2D0AD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CCEC53-453B-4480-A094-DA04EE053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C57-905F-4659-8DBA-7A9881D2D0AD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EC53-453B-4480-A094-DA04EE053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C57-905F-4659-8DBA-7A9881D2D0AD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EC53-453B-4480-A094-DA04EE053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C57-905F-4659-8DBA-7A9881D2D0AD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CCEC53-453B-4480-A094-DA04EE053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C57-905F-4659-8DBA-7A9881D2D0AD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EC53-453B-4480-A094-DA04EE0536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C57-905F-4659-8DBA-7A9881D2D0AD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EC53-453B-4480-A094-DA04EE053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C57-905F-4659-8DBA-7A9881D2D0AD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BCCEC53-453B-4480-A094-DA04EE0536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C57-905F-4659-8DBA-7A9881D2D0AD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EC53-453B-4480-A094-DA04EE053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C57-905F-4659-8DBA-7A9881D2D0AD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EC53-453B-4480-A094-DA04EE053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C57-905F-4659-8DBA-7A9881D2D0AD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EC53-453B-4480-A094-DA04EE053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C57-905F-4659-8DBA-7A9881D2D0AD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EC53-453B-4480-A094-DA04EE0536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828C57-905F-4659-8DBA-7A9881D2D0AD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CCEC53-453B-4480-A094-DA04EE0536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8315356" cy="2000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Химия элементов - неметаллов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latin typeface="Arial" pitchFamily="34" charset="0"/>
                <a:cs typeface="Arial" pitchFamily="34" charset="0"/>
              </a:rPr>
            </a:b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Сера</a:t>
            </a:r>
            <a:endParaRPr lang="ru-RU" sz="54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2708920"/>
            <a:ext cx="4248472" cy="129614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algn="r"/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Автор: </a:t>
            </a:r>
            <a:r>
              <a:rPr lang="ru-RU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Цуркан</a:t>
            </a: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Лилия Фёдоровна</a:t>
            </a:r>
          </a:p>
          <a:p>
            <a:pPr algn="r"/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 химии МОУ « ТСШ № 17»</a:t>
            </a:r>
          </a:p>
          <a:p>
            <a:pPr algn="r"/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г. Тирасполь</a:t>
            </a:r>
            <a:endParaRPr lang="ru-RU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Картинка 10 из 1236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1942"/>
            <a:ext cx="4355976" cy="2786058"/>
          </a:xfrm>
          <a:prstGeom prst="rect">
            <a:avLst/>
          </a:prstGeom>
          <a:noFill/>
        </p:spPr>
      </p:pic>
      <p:pic>
        <p:nvPicPr>
          <p:cNvPr id="15364" name="Picture 4" descr="Картинка 96 из 1236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77072"/>
            <a:ext cx="4788024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Физические свойства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8200" y="1428736"/>
            <a:ext cx="4495800" cy="542926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Твёрдое кристаллическое вещество желтого цвета, без запаха.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Как и все неметаллы плохо проводит теплоту и не проводит электрический ток.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Сера в природе практически не растворяется.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Температура плавления 120</a:t>
            </a:r>
            <a:r>
              <a:rPr lang="ru-RU" sz="24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Картинка 85 из 1236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4714876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51062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Применение серы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48800"/>
            <a:ext cx="9144000" cy="56323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Серу применяют для производства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Серной кислоты</a:t>
            </a:r>
          </a:p>
          <a:p>
            <a:pPr marL="742950" indent="-742950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742950" indent="-742950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Вулканизации каучука</a:t>
            </a:r>
          </a:p>
          <a:p>
            <a:pPr marL="742950" indent="-742950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Фунгицида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в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сельском хозяйстве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Сера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коллоидная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лекарственный препарат.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Также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сера в составе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серобитумных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композиций применяется для получения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сероасфальта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а в качестве заместителя портландцемента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для получения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серобетона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im4-tub-ru.yandex.net/i?id=165610194-31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00808"/>
            <a:ext cx="1530169" cy="1224136"/>
          </a:xfrm>
          <a:prstGeom prst="rect">
            <a:avLst/>
          </a:prstGeom>
          <a:noFill/>
        </p:spPr>
      </p:pic>
      <p:pic>
        <p:nvPicPr>
          <p:cNvPr id="21508" name="Picture 4" descr="Картинка 27 из 10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2232248" cy="1455612"/>
          </a:xfrm>
          <a:prstGeom prst="rect">
            <a:avLst/>
          </a:prstGeom>
          <a:noFill/>
        </p:spPr>
      </p:pic>
      <p:pic>
        <p:nvPicPr>
          <p:cNvPr id="21510" name="Picture 6" descr="Картинка 10 из 122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284984"/>
            <a:ext cx="1452611" cy="1728192"/>
          </a:xfrm>
          <a:prstGeom prst="rect">
            <a:avLst/>
          </a:prstGeom>
          <a:noFill/>
        </p:spPr>
      </p:pic>
      <p:pic>
        <p:nvPicPr>
          <p:cNvPr id="21512" name="Picture 8" descr="Картинка 7 из 1262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149080"/>
            <a:ext cx="2051720" cy="1450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Производство серной кислоты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стадия производства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обжиг: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 + O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=SO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+297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кДж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4FeS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+ 11O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8SO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+ 2Fe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+ 3400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кДж</a:t>
            </a:r>
          </a:p>
          <a:p>
            <a:pPr>
              <a:buNone/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стадия производства-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окисление сернистого газа: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2SO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+ O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2SO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+ 197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кДж</a:t>
            </a:r>
          </a:p>
          <a:p>
            <a:pPr>
              <a:buNone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lll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стадия производства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растворение оксида серы (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Vl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в воде: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 = H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+Q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29200"/>
            <a:ext cx="9144000" cy="16288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Выход продукта- отношение массы полученного вещества к теоретически достижимой массе.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Картинка 17 из 362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Рассмотрим пример - задачу.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28736"/>
            <a:ext cx="2857488" cy="542926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Сырье – пирит содержит 80% полезного вещества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FeS2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При обжиге 1 т пирита было получено 800 кг сернистого газа. Определить выход продукта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Картинка 27 из 19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0"/>
            <a:ext cx="628651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88640"/>
            <a:ext cx="2304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Решим задачу: 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Стихотворение «Сера»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3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>
              <a:buNone/>
            </a:pPr>
            <a:r>
              <a:rPr lang="en-US" dirty="0" smtClean="0"/>
              <a:t>  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Сера, сера, сера,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эс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Тридцать два - атомный вес.</a:t>
            </a:r>
            <a:b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Сера в воздухе сгорит,</a:t>
            </a:r>
            <a:b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получим ангидрид.</a:t>
            </a:r>
            <a:b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Ангидрид её с водой</a:t>
            </a:r>
            <a:b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Станет серной кислотой.</a:t>
            </a:r>
          </a:p>
          <a:p>
            <a:pPr>
              <a:buNone/>
            </a:pPr>
            <a:endParaRPr lang="ru-RU" i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Запишите уравнения химических реакций, о которых идет речь в стихотворении.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Напишите уравнения химических реакций, с помощью которых можно осуществить указанные превращения.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7"/>
            <a:ext cx="9144000" cy="54292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                   </a:t>
            </a:r>
            <a:r>
              <a:rPr lang="ru-RU" sz="4000" dirty="0" smtClean="0"/>
              <a:t> 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а)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ZnS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      SO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       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4</a:t>
            </a:r>
          </a:p>
          <a:p>
            <a:pPr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б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) S       H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      SO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     SO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     H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763688" y="321297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923928" y="321297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012160" y="321297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2810593" y="252611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071538" y="442913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115616" y="4797152"/>
            <a:ext cx="642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987824" y="4797152"/>
            <a:ext cx="642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716016" y="4797152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516216" y="4797152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Задача:  Каков объём (н.у.)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а) сернистого газа получится при обжиге на воздухе 120г пирита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FeS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б) сероводорода получится при обработке 0,88 г сульфида железа (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ll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 соляной кислотой.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Домашнее задание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§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19.1 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algn="ctr">
              <a:buNone/>
            </a:pPr>
            <a:r>
              <a:rPr lang="ru-RU" sz="5400" dirty="0" smtClean="0">
                <a:latin typeface="Arial" pitchFamily="34" charset="0"/>
                <a:cs typeface="Arial" pitchFamily="34" charset="0"/>
              </a:rPr>
              <a:t>задача № 15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9 из 998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Arial Black" pitchFamily="34" charset="0"/>
              </a:rPr>
              <a:t>за внимание!</a:t>
            </a:r>
            <a:endParaRPr lang="ru-RU" sz="7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92696"/>
            <a:ext cx="8458200" cy="1368152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Arial Black" pitchFamily="34" charset="0"/>
              </a:rPr>
              <a:t>Спасибо</a:t>
            </a:r>
            <a:endParaRPr lang="ru-RU" sz="7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Решаем загадки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Неметалы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>
              <a:buClrTx/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Красив в кристаллах и парах,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ClrTx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на детей наводит страх.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Clr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Tx/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Белый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воздуха боится,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ClrTx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покраснел чтоб сохраниться.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ClrTx/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>
              <a:buClrTx/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Хоть многие вещества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ClrTx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превращает в яд, в химии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ClrTx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она достойна всяческих наград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5362" name="Picture 2" descr="Картинка 17 из 466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924944"/>
            <a:ext cx="2779921" cy="1872208"/>
          </a:xfrm>
          <a:prstGeom prst="rect">
            <a:avLst/>
          </a:prstGeom>
          <a:noFill/>
        </p:spPr>
      </p:pic>
      <p:pic>
        <p:nvPicPr>
          <p:cNvPr id="15366" name="Picture 6" descr="Картинка 14 из 1048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96752"/>
            <a:ext cx="2160240" cy="1620180"/>
          </a:xfrm>
          <a:prstGeom prst="rect">
            <a:avLst/>
          </a:prstGeom>
          <a:noFill/>
        </p:spPr>
      </p:pic>
      <p:pic>
        <p:nvPicPr>
          <p:cNvPr id="15368" name="Picture 8" descr="http://im5-tub-ru.yandex.net/i?id=431064388-18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869160"/>
            <a:ext cx="1730555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Решаем загадки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Неметалы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036496" cy="535782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>
              <a:buClrTx/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Гость из космоса пришёл,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ClrTx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воздухе приют себе нашёл.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ClrTx/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>
              <a:buClrTx/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Какой газ утверждает,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buClrTx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что он - это не он?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ClrTx/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>
              <a:buClrTx/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Какой неметалл является лесом?</a:t>
            </a:r>
          </a:p>
          <a:p>
            <a:endParaRPr lang="ru-RU" dirty="0"/>
          </a:p>
        </p:txBody>
      </p:sp>
      <p:pic>
        <p:nvPicPr>
          <p:cNvPr id="15364" name="Picture 4" descr="Картинка 3 из 3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509120"/>
            <a:ext cx="2039808" cy="2348880"/>
          </a:xfrm>
          <a:prstGeom prst="rect">
            <a:avLst/>
          </a:prstGeom>
          <a:noFill/>
        </p:spPr>
      </p:pic>
      <p:pic>
        <p:nvPicPr>
          <p:cNvPr id="29698" name="Picture 2" descr="Картинка 2 из 482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196752"/>
            <a:ext cx="2282335" cy="1944215"/>
          </a:xfrm>
          <a:prstGeom prst="rect">
            <a:avLst/>
          </a:prstGeom>
          <a:noFill/>
        </p:spPr>
      </p:pic>
      <p:pic>
        <p:nvPicPr>
          <p:cNvPr id="29702" name="Picture 6" descr="Картинка 24 из 2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80928"/>
            <a:ext cx="1872208" cy="1958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Сера - химический элемент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Каков химический знак?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 какой группе периодической системы находится?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 каком периоде находится?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Какой атомный номер?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Какая относительная атомная масса?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Сколько электронов в атоме? Как располагаются электроны на АО?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Какая электронная формула серы?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Какие низшая (в соединениях с водородом и металлами) и высшая (в соединении с кислородом) валентности серы?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17 из 4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780928"/>
            <a:ext cx="2857500" cy="381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03848" y="3861048"/>
            <a:ext cx="55446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Сера является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 16-м месте по распространённости 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земной коре.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Встречается в свободном (самородном) состоянии и связанном виде.</a:t>
            </a:r>
          </a:p>
        </p:txBody>
      </p:sp>
      <p:pic>
        <p:nvPicPr>
          <p:cNvPr id="16390" name="Picture 6" descr="Картинка 70 из 4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0"/>
            <a:ext cx="3286116" cy="3286124"/>
          </a:xfrm>
          <a:prstGeom prst="rect">
            <a:avLst/>
          </a:prstGeom>
          <a:noFill/>
        </p:spPr>
      </p:pic>
      <p:pic>
        <p:nvPicPr>
          <p:cNvPr id="16392" name="Picture 8" descr="Картинка 90 из 4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0"/>
            <a:ext cx="3143272" cy="32849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1" y="548680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Сера в природе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Сера также встречается в виде сульфатов солей серной кислоты - мирабилит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188640"/>
            <a:ext cx="8862556" cy="11178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Сера также встречается в виде сульфатов солей серной кислоты - мирабилит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Картинка 4 из 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Пирит - огненный камень (соединение серы в природе)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Картинка 10 из 37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4500562" cy="5429264"/>
          </a:xfrm>
          <a:prstGeom prst="rect">
            <a:avLst/>
          </a:prstGeom>
          <a:noFill/>
        </p:spPr>
      </p:pic>
      <p:pic>
        <p:nvPicPr>
          <p:cNvPr id="18436" name="Picture 4" descr="Картинка 64 из 374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736"/>
            <a:ext cx="4643438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Сера - жизненно важный  химический элемент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2857488" cy="542926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Сера входит в состав белков. Особенно много серы в белках волос, рогов, шерсти. Кроме этого сера является составной частью биологически активных веществ: витаминов и гормонов. При недостатке серы в организме наблюдается хрупкость и ломкость костей, выпадение волос.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а 4 из 13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0"/>
            <a:ext cx="3214678" cy="3429000"/>
          </a:xfrm>
          <a:prstGeom prst="rect">
            <a:avLst/>
          </a:prstGeom>
          <a:noFill/>
        </p:spPr>
      </p:pic>
      <p:pic>
        <p:nvPicPr>
          <p:cNvPr id="19462" name="Picture 6" descr="Картинка 17 из 1244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429000"/>
            <a:ext cx="6286512" cy="3429000"/>
          </a:xfrm>
          <a:prstGeom prst="rect">
            <a:avLst/>
          </a:prstGeom>
          <a:noFill/>
        </p:spPr>
      </p:pic>
      <p:pic>
        <p:nvPicPr>
          <p:cNvPr id="19464" name="Picture 8" descr="Картинка 9 из 136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0"/>
            <a:ext cx="3071834" cy="3429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116633"/>
            <a:ext cx="2160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Сера в природе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2961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Серой богаты бобовые растения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(горох, чечевица), овсяные хлопья, яйца.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Картинка 4 из 448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pic>
        <p:nvPicPr>
          <p:cNvPr id="20486" name="Picture 6" descr="Картинка 18 из 13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3810000" cy="3786214"/>
          </a:xfrm>
          <a:prstGeom prst="rect">
            <a:avLst/>
          </a:prstGeom>
          <a:noFill/>
        </p:spPr>
      </p:pic>
      <p:pic>
        <p:nvPicPr>
          <p:cNvPr id="20488" name="Picture 8" descr="Картинка 94 из 1227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500438"/>
            <a:ext cx="3071802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741</TotalTime>
  <Words>505</Words>
  <Application>Microsoft Office PowerPoint</Application>
  <PresentationFormat>Экран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Химия элементов - неметаллов  Сера</vt:lpstr>
      <vt:lpstr> Решаем загадки «Неметалы»</vt:lpstr>
      <vt:lpstr> Решаем загадки «Неметалы»</vt:lpstr>
      <vt:lpstr>Сера - химический элемент</vt:lpstr>
      <vt:lpstr>Слайд 5</vt:lpstr>
      <vt:lpstr>Сера также встречается в виде сульфатов солей серной кислоты - мирабилит</vt:lpstr>
      <vt:lpstr>Пирит - огненный камень (соединение серы в природе)</vt:lpstr>
      <vt:lpstr>Сера - жизненно важный  химический элемент</vt:lpstr>
      <vt:lpstr>Серой богаты бобовые растения  (горох, чечевица), овсяные хлопья, яйца.</vt:lpstr>
      <vt:lpstr>Физические свойства</vt:lpstr>
      <vt:lpstr>Применение серы</vt:lpstr>
      <vt:lpstr>Производство серной кислоты</vt:lpstr>
      <vt:lpstr>Слайд 13</vt:lpstr>
      <vt:lpstr>Рассмотрим пример - задачу.</vt:lpstr>
      <vt:lpstr>Стихотворение «Сера»</vt:lpstr>
      <vt:lpstr>Напишите уравнения химических реакций, с помощью которых можно осуществить указанные превращения. </vt:lpstr>
      <vt:lpstr>Задача:  Каков объём (н.у.)</vt:lpstr>
      <vt:lpstr>Домашнее задание </vt:lpstr>
      <vt:lpstr>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Химия элементов - неметаллов</dc:title>
  <dc:creator>Пользователь</dc:creator>
  <cp:lastModifiedBy>Пользователь</cp:lastModifiedBy>
  <cp:revision>78</cp:revision>
  <dcterms:created xsi:type="dcterms:W3CDTF">2011-11-15T16:12:55Z</dcterms:created>
  <dcterms:modified xsi:type="dcterms:W3CDTF">2012-02-15T13:49:37Z</dcterms:modified>
</cp:coreProperties>
</file>