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11/14/2012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458200" cy="12954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Красота родного края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ланы\школа\чужие уроки по изо\лошади\Новая папка\tsvetnie_karandashi_tsvet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3412663" cy="45259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D:\планы\школа\чужие уроки по изо\лошади\Новая папка\post-76758-12070577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143000"/>
            <a:ext cx="3870325" cy="54006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планы\школа\чужие уроки по изо\лошади\Новая папка\oacppcr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3954867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D:\планы\школа\чужие уроки по изо\лошади\Новая папка\post-282477-12467253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819400"/>
            <a:ext cx="3962400" cy="3138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планы\школа\чужие уроки по изо\лошади\Новая папка\jpg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057400"/>
            <a:ext cx="2362200" cy="3035427"/>
          </a:xfrm>
          <a:prstGeom prst="rect">
            <a:avLst/>
          </a:prstGeom>
          <a:noFill/>
        </p:spPr>
      </p:pic>
      <p:pic>
        <p:nvPicPr>
          <p:cNvPr id="3075" name="Picture 3" descr="D:\планы\школа\чужие уроки по изо\лошади\Новая папка\post-310743-12765479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3886200" cy="50079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планы\школа\чужие уроки по изо\лошади\Новая папка\post-87795-12372915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81000"/>
            <a:ext cx="4860887" cy="3627437"/>
          </a:xfrm>
          <a:prstGeom prst="rect">
            <a:avLst/>
          </a:prstGeom>
          <a:noFill/>
        </p:spPr>
      </p:pic>
      <p:pic>
        <p:nvPicPr>
          <p:cNvPr id="4099" name="Picture 3" descr="D:\планы\школа\чужие уроки по изо\лошади\Новая папка\image-2C99_4E4A53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00400"/>
            <a:ext cx="4231806" cy="322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планы\школа\чужие уроки по изо\лошади\Новая папка\2009_165_pencil4-500x3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581400"/>
            <a:ext cx="4762500" cy="2876550"/>
          </a:xfrm>
          <a:prstGeom prst="rect">
            <a:avLst/>
          </a:prstGeom>
          <a:noFill/>
        </p:spPr>
      </p:pic>
      <p:pic>
        <p:nvPicPr>
          <p:cNvPr id="5123" name="Picture 3" descr="D:\планы\школа\чужие уроки по изо\лошади\Новая папка\869c242d5966561998ba271b22e5d9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4580253" cy="3171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7543800" cy="838200"/>
          </a:xfrm>
        </p:spPr>
        <p:txBody>
          <a:bodyPr/>
          <a:lstStyle/>
          <a:p>
            <a:r>
              <a:rPr lang="ru-RU" dirty="0" smtClean="0"/>
              <a:t>Практическая работа: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48000"/>
            <a:ext cx="8686800" cy="3032125"/>
          </a:xfrm>
        </p:spPr>
        <p:txBody>
          <a:bodyPr/>
          <a:lstStyle/>
          <a:p>
            <a:r>
              <a:rPr lang="ru-RU" dirty="0" smtClean="0"/>
              <a:t>Выполнить пейзаж. Показать линейную и световоздушную перспективу.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15</Words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Красота родного края</vt:lpstr>
      <vt:lpstr>Слайд 2</vt:lpstr>
      <vt:lpstr>Слайд 3</vt:lpstr>
      <vt:lpstr>Слайд 4</vt:lpstr>
      <vt:lpstr>Слайд 5</vt:lpstr>
      <vt:lpstr>Слайд 6</vt:lpstr>
      <vt:lpstr>Практическая работа: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Красота родного края</dc:title>
  <cp:lastModifiedBy>User</cp:lastModifiedBy>
  <cp:revision>2</cp:revision>
  <dcterms:modified xsi:type="dcterms:W3CDTF">2012-11-14T11:54:47Z</dcterms:modified>
</cp:coreProperties>
</file>