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Comic Sans MS" pitchFamily="66" charset="0"/>
              </a:rPr>
              <a:t>НАРОДНЫЕ ПРОМЫСЛЫ РОССИИ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895600"/>
            <a:ext cx="3061715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ЗОЛОТАЯ ХОХЛОМА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438400"/>
            <a:ext cx="2743825" cy="226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95400"/>
            <a:ext cx="2800350" cy="196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904" y="1143000"/>
            <a:ext cx="2908046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95800"/>
            <a:ext cx="325640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886200"/>
            <a:ext cx="2057400" cy="209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905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Хохлома </a:t>
            </a:r>
            <a:br>
              <a:rPr lang="ru-RU" sz="2000" dirty="0" smtClean="0"/>
            </a:br>
            <a:r>
              <a:rPr lang="ru-RU" sz="2000" dirty="0" smtClean="0"/>
              <a:t>С древних времен люди стремятся украсить свое жилище и предметы быта. В городе Семенов, который расположен в Нижегородском крае, издревле украшали росписью деревянную посуду. Так появилась «Золотая Хохлома» – искусство росписи красками по дереву. Технология росписи золотыми красками появилась еще в 17 веке, и с тех пор на золотом фоне живут диковинные цветы – яркие алые и задумчивые черные. Золотой орнамент украшает деревянную мебель. Расписные ложки и куклы-матрешки известны во всем мире. Сегодня мастера предлагают не только расписную деревянную посуду, но и детскую мебель, подсвечники, декоративные блюда. Нарядность и особую красочность изделиям из дерева придает специальная технология лакирования. Благодаря сушке лакированного изделия в печах при высокой температуре, изделие приобретает особый золотисто-медовый оттенок. </a:t>
            </a:r>
            <a:br>
              <a:rPr lang="ru-RU" sz="2000" dirty="0" smtClean="0"/>
            </a:br>
            <a:r>
              <a:rPr lang="ru-RU" sz="2000" dirty="0" smtClean="0"/>
              <a:t>Символом художественных промыслов России стала Матрешка – деревянная игрушка в виде набора из нескольких полых внутри расписных кукол. Появилась Матрешка около 100 лет тому назад в г. Сергиев Посад. Традиционная роспись Матрешек – наряды крестьянских девушек древней Руси. Современные Матрешки «носят» наряды самые разнообразные, цвета красок и варианты росписи делают ее образ неповторимым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953000"/>
            <a:ext cx="2238375" cy="155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22621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057400"/>
            <a:ext cx="25450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04800"/>
            <a:ext cx="2209800" cy="29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495800"/>
            <a:ext cx="1724025" cy="173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4495800"/>
            <a:ext cx="2057400" cy="207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2362200"/>
            <a:ext cx="32308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609600"/>
            <a:ext cx="296481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581400"/>
            <a:ext cx="2552700" cy="2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57200"/>
            <a:ext cx="325983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4516" y="762000"/>
            <a:ext cx="312318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971800"/>
            <a:ext cx="2209800" cy="29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590800"/>
            <a:ext cx="3810000" cy="1173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современная ХОХЛОМА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2085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87680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4953000"/>
            <a:ext cx="885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953000"/>
            <a:ext cx="933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10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57200"/>
            <a:ext cx="2419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77025" y="304800"/>
            <a:ext cx="2466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2286000"/>
            <a:ext cx="1704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4876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4800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400799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209800"/>
            <a:ext cx="5943600" cy="2438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Практическая работа: выполнение хохломской росписи.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Береста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4305301" cy="322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95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096962"/>
          </a:xfrm>
        </p:spPr>
        <p:txBody>
          <a:bodyPr/>
          <a:lstStyle/>
          <a:p>
            <a:r>
              <a:rPr lang="ru-RU" dirty="0" smtClean="0"/>
              <a:t>соломка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95600"/>
            <a:ext cx="41529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2743200" cy="367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Резьба по дереву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2286000" cy="320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480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4876800" cy="1249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Роспись по деревянной поверхности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33400"/>
            <a:ext cx="2576513" cy="3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248" y="3810000"/>
            <a:ext cx="37307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495800"/>
            <a:ext cx="307238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304800"/>
            <a:ext cx="5410200" cy="1249362"/>
          </a:xfrm>
        </p:spPr>
        <p:txBody>
          <a:bodyPr/>
          <a:lstStyle/>
          <a:p>
            <a:r>
              <a:rPr lang="ru-RU" dirty="0" smtClean="0"/>
              <a:t>Работа с глиной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33070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0386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352800"/>
            <a:ext cx="2219325" cy="294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по </a:t>
            </a:r>
            <a:r>
              <a:rPr lang="ru-RU" dirty="0" smtClean="0"/>
              <a:t>металлу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32075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90800"/>
            <a:ext cx="224942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73162"/>
          </a:xfrm>
        </p:spPr>
        <p:txBody>
          <a:bodyPr/>
          <a:lstStyle/>
          <a:p>
            <a:r>
              <a:rPr lang="ru-RU" dirty="0" smtClean="0"/>
              <a:t>Работы  с тканью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38600"/>
            <a:ext cx="370046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838200"/>
            <a:ext cx="2790324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505200"/>
            <a:ext cx="231851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724400" cy="1630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хрусталем и эмалью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048000"/>
            <a:ext cx="2489994" cy="248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2057400" cy="275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38</Words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НАРОДНЫЕ ПРОМЫСЛЫ РОССИИ</vt:lpstr>
      <vt:lpstr>Береста</vt:lpstr>
      <vt:lpstr>соломка</vt:lpstr>
      <vt:lpstr>Резьба по дереву</vt:lpstr>
      <vt:lpstr>Роспись по деревянной поверхности</vt:lpstr>
      <vt:lpstr>Работа с глиной</vt:lpstr>
      <vt:lpstr>Работы по металлу</vt:lpstr>
      <vt:lpstr>Работы  с тканью</vt:lpstr>
      <vt:lpstr>Работа с хрусталем и эмалью</vt:lpstr>
      <vt:lpstr>ЗОЛОТАЯ ХОХЛОМА</vt:lpstr>
      <vt:lpstr>Хохлома  С древних времен люди стремятся украсить свое жилище и предметы быта. В городе Семенов, который расположен в Нижегородском крае, издревле украшали росписью деревянную посуду. Так появилась «Золотая Хохлома» – искусство росписи красками по дереву. Технология росписи золотыми красками появилась еще в 17 веке, и с тех пор на золотом фоне живут диковинные цветы – яркие алые и задумчивые черные. Золотой орнамент украшает деревянную мебель. Расписные ложки и куклы-матрешки известны во всем мире. Сегодня мастера предлагают не только расписную деревянную посуду, но и детскую мебель, подсвечники, декоративные блюда. Нарядность и особую красочность изделиям из дерева придает специальная технология лакирования. Благодаря сушке лакированного изделия в печах при высокой температуре, изделие приобретает особый золотисто-медовый оттенок.  Символом художественных промыслов России стала Матрешка – деревянная игрушка в виде набора из нескольких полых внутри расписных кукол. Появилась Матрешка около 100 лет тому назад в г. Сергиев Посад. Традиционная роспись Матрешек – наряды крестьянских девушек древней Руси. Современные Матрешки «носят» наряды самые разнообразные, цвета красок и варианты росписи делают ее образ неповторимым.</vt:lpstr>
      <vt:lpstr>Слайд 12</vt:lpstr>
      <vt:lpstr>Слайд 13</vt:lpstr>
      <vt:lpstr>современная ХОХЛОМА</vt:lpstr>
      <vt:lpstr>Практическая работа: выполнение хохломской росписи.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РОССИИ</dc:title>
  <cp:lastModifiedBy>User</cp:lastModifiedBy>
  <cp:revision>8</cp:revision>
  <dcterms:modified xsi:type="dcterms:W3CDTF">2013-11-11T14:26:15Z</dcterms:modified>
</cp:coreProperties>
</file>