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sa=t&amp;rct=j&amp;q=%D1%81%D0%B2%D0%B0%D0%BD%D1%82%D0%B5%20%D0%B0%D1%80%D1%80%D0%B5%D0%BD%D0%B8%D1%83%D1%81%20%D0%B8%20%D1%82%D0%B5%D0%BE%D1%80%D0%B8%D1%8F%20%D1%8D%D0%BB%D0%B5%D0%BA%D1%82%D1%80%D0%BE%D0%BB%D0%B8%D1%82%D0%B8%D1%87%D0%B5%D1%81%D0%BA%D0%BE%D0%B9%20%D0%B4%D0%B8%D1%81%D1%81%D0%BE%D1%86%D0%B8%D0%B0%D1%86%D0%B8%D0%B8&amp;source=web&amp;cd=2&amp;cad=rja&amp;ved=0CDsQFjAB&amp;url=http%3A%2F%2Fa-nomalia.narod.ru%2F100otkr%2F28.htm&amp;ei=_AIxUb2vL42M4gT514GwAQ&amp;usg=AFQjCNGo39Cq8x-PtQm4bZOCiLEU74lUkg&amp;bvm=bv.43148975,d.bGE" TargetMode="External"/><Relationship Id="rId2" Type="http://schemas.openxmlformats.org/officeDocument/2006/relationships/hyperlink" Target="http://900igr.net/prezentatsii/khimija" TargetMode="External"/><Relationship Id="rId1" Type="http://schemas.openxmlformats.org/officeDocument/2006/relationships/hyperlink" Target="https://www.google.ru/url?sa=t&amp;rct=j&amp;q=&amp;esrc=s&amp;source=web&amp;cd=1&amp;ved=0CC4QFjAA&amp;url=http%3A%2F%2Fwww.edu.murmansk.ru%2Fwww%2Fto_teacher%2Fgia%2Fchemistry%2Ftest%2Fkl_soedin%2Fted.doc&amp;ei=Bf8wUcKSEYLk4QTn7IGACA&amp;usg=AFQjCNFGJiqgSQm1oJe9ehTwFsQeJiEnow&amp;bvm=bv.43148975,d.bGE&amp;cad=rjt" TargetMode="External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sa=t&amp;rct=j&amp;q=%D1%81%D0%B2%D0%B0%D0%BD%D1%82%D0%B5%20%D0%B0%D1%80%D1%80%D0%B5%D0%BD%D0%B8%D1%83%D1%81%20%D0%B8%20%D1%82%D0%B5%D0%BE%D1%80%D0%B8%D1%8F%20%D1%8D%D0%BB%D0%B5%D0%BA%D1%82%D1%80%D0%BE%D0%BB%D0%B8%D1%82%D0%B8%D1%87%D0%B5%D1%81%D0%BA%D0%BE%D0%B9%20%D0%B4%D0%B8%D1%81%D1%81%D0%BE%D1%86%D0%B8%D0%B0%D1%86%D0%B8%D0%B8&amp;source=web&amp;cd=2&amp;cad=rja&amp;ved=0CDsQFjAB&amp;url=http%3A%2F%2Fa-nomalia.narod.ru%2F100otkr%2F28.htm&amp;ei=_AIxUb2vL42M4gT514GwAQ&amp;usg=AFQjCNGo39Cq8x-PtQm4bZOCiLEU74lUkg&amp;bvm=bv.43148975,d.bGE" TargetMode="External"/><Relationship Id="rId2" Type="http://schemas.openxmlformats.org/officeDocument/2006/relationships/hyperlink" Target="http://900igr.net/prezentatsii/khimija" TargetMode="External"/><Relationship Id="rId1" Type="http://schemas.openxmlformats.org/officeDocument/2006/relationships/hyperlink" Target="https://www.google.ru/url?sa=t&amp;rct=j&amp;q=&amp;esrc=s&amp;source=web&amp;cd=1&amp;ved=0CC4QFjAA&amp;url=http%3A%2F%2Fwww.edu.murmansk.ru%2Fwww%2Fto_teacher%2Fgia%2Fchemistry%2Ftest%2Fkl_soedin%2Fted.doc&amp;ei=Bf8wUcKSEYLk4QTn7IGACA&amp;usg=AFQjCNFGJiqgSQm1oJe9ehTwFsQeJiEnow&amp;bvm=bv.43148975,d.bGE&amp;cad=rjt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7107FC-798E-47D2-AC8A-00D3FF7EEE0B}" type="doc">
      <dgm:prSet loTypeId="urn:microsoft.com/office/officeart/2005/8/layout/target3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0225F4-71EB-4C63-A61A-A539561FC8AD}">
      <dgm:prSet/>
      <dgm:spPr/>
      <dgm:t>
        <a:bodyPr/>
        <a:lstStyle/>
        <a:p>
          <a:pPr rtl="0"/>
          <a:r>
            <a:rPr lang="ru-RU" dirty="0" smtClean="0"/>
            <a:t>8класс </a:t>
          </a:r>
          <a:endParaRPr lang="ru-RU" dirty="0"/>
        </a:p>
      </dgm:t>
    </dgm:pt>
    <dgm:pt modelId="{47C97C0D-8A6F-4EFF-B7AA-9DF5BFB2A32E}" type="parTrans" cxnId="{A219474C-2817-4501-B93E-9D4CA0244BE3}">
      <dgm:prSet/>
      <dgm:spPr/>
      <dgm:t>
        <a:bodyPr/>
        <a:lstStyle/>
        <a:p>
          <a:endParaRPr lang="ru-RU"/>
        </a:p>
      </dgm:t>
    </dgm:pt>
    <dgm:pt modelId="{B39DE428-F0C5-4874-B0AD-3187A50B6323}" type="sibTrans" cxnId="{A219474C-2817-4501-B93E-9D4CA0244BE3}">
      <dgm:prSet/>
      <dgm:spPr/>
      <dgm:t>
        <a:bodyPr/>
        <a:lstStyle/>
        <a:p>
          <a:endParaRPr lang="ru-RU"/>
        </a:p>
      </dgm:t>
    </dgm:pt>
    <dgm:pt modelId="{E75B1A31-4571-4ED7-859A-9EF1E3C4C0A7}">
      <dgm:prSet/>
      <dgm:spPr/>
      <dgm:t>
        <a:bodyPr/>
        <a:lstStyle/>
        <a:p>
          <a:pPr rtl="0"/>
          <a:r>
            <a:rPr lang="ru-RU" dirty="0" smtClean="0"/>
            <a:t>Неорганическая химия</a:t>
          </a:r>
          <a:endParaRPr lang="ru-RU" dirty="0"/>
        </a:p>
      </dgm:t>
    </dgm:pt>
    <dgm:pt modelId="{BEABDB87-0811-4298-B845-8CBBE3EFD11D}" type="parTrans" cxnId="{C8B18D86-4FE2-4852-AB8B-99D52A1AA2D2}">
      <dgm:prSet/>
      <dgm:spPr/>
      <dgm:t>
        <a:bodyPr/>
        <a:lstStyle/>
        <a:p>
          <a:endParaRPr lang="ru-RU"/>
        </a:p>
      </dgm:t>
    </dgm:pt>
    <dgm:pt modelId="{8370525C-1107-46AE-8FB6-090B4855042E}" type="sibTrans" cxnId="{C8B18D86-4FE2-4852-AB8B-99D52A1AA2D2}">
      <dgm:prSet/>
      <dgm:spPr/>
      <dgm:t>
        <a:bodyPr/>
        <a:lstStyle/>
        <a:p>
          <a:endParaRPr lang="ru-RU"/>
        </a:p>
      </dgm:t>
    </dgm:pt>
    <dgm:pt modelId="{1BD42773-9891-4945-A87D-EBBC0FCBEE0F}">
      <dgm:prSet/>
      <dgm:spPr/>
      <dgm:t>
        <a:bodyPr/>
        <a:lstStyle/>
        <a:p>
          <a:pPr rtl="0"/>
          <a:endParaRPr lang="ru-RU" dirty="0"/>
        </a:p>
      </dgm:t>
    </dgm:pt>
    <dgm:pt modelId="{F093FD89-15DC-4FFB-A816-E37B48021A94}" type="parTrans" cxnId="{BE172E61-60EA-4C39-AAEC-BD9CBA47902D}">
      <dgm:prSet/>
      <dgm:spPr/>
      <dgm:t>
        <a:bodyPr/>
        <a:lstStyle/>
        <a:p>
          <a:endParaRPr lang="ru-RU"/>
        </a:p>
      </dgm:t>
    </dgm:pt>
    <dgm:pt modelId="{CB194C44-AB7F-4FF4-8225-302485B1A05F}" type="sibTrans" cxnId="{BE172E61-60EA-4C39-AAEC-BD9CBA47902D}">
      <dgm:prSet/>
      <dgm:spPr/>
      <dgm:t>
        <a:bodyPr/>
        <a:lstStyle/>
        <a:p>
          <a:endParaRPr lang="ru-RU"/>
        </a:p>
      </dgm:t>
    </dgm:pt>
    <dgm:pt modelId="{7ADA3330-D017-4518-AE5E-ECA92164377C}">
      <dgm:prSet/>
      <dgm:spPr/>
      <dgm:t>
        <a:bodyPr/>
        <a:lstStyle/>
        <a:p>
          <a:pPr rtl="0"/>
          <a:endParaRPr lang="ru-RU" dirty="0"/>
        </a:p>
      </dgm:t>
    </dgm:pt>
    <dgm:pt modelId="{AFF3DCB8-CB60-4457-9CC2-6D0626B64F98}" type="parTrans" cxnId="{B13D94C5-BF49-4C74-A810-BFECF684FB2B}">
      <dgm:prSet/>
      <dgm:spPr/>
      <dgm:t>
        <a:bodyPr/>
        <a:lstStyle/>
        <a:p>
          <a:endParaRPr lang="ru-RU"/>
        </a:p>
      </dgm:t>
    </dgm:pt>
    <dgm:pt modelId="{0FD2C5C9-4F8E-4558-BBB9-483CC09D309E}" type="sibTrans" cxnId="{B13D94C5-BF49-4C74-A810-BFECF684FB2B}">
      <dgm:prSet/>
      <dgm:spPr/>
      <dgm:t>
        <a:bodyPr/>
        <a:lstStyle/>
        <a:p>
          <a:endParaRPr lang="ru-RU"/>
        </a:p>
      </dgm:t>
    </dgm:pt>
    <dgm:pt modelId="{A9D6C7E6-7D20-491F-A545-123D30870EAB}">
      <dgm:prSet/>
      <dgm:spPr/>
      <dgm:t>
        <a:bodyPr/>
        <a:lstStyle/>
        <a:p>
          <a:pPr rtl="0"/>
          <a:endParaRPr lang="ru-RU" dirty="0"/>
        </a:p>
      </dgm:t>
    </dgm:pt>
    <dgm:pt modelId="{7F5B12E2-570A-4B3C-A88B-AE1CF7244139}" type="parTrans" cxnId="{7217F46A-0A33-45D4-A7D2-9FF5F62E62BD}">
      <dgm:prSet/>
      <dgm:spPr/>
      <dgm:t>
        <a:bodyPr/>
        <a:lstStyle/>
        <a:p>
          <a:endParaRPr lang="ru-RU"/>
        </a:p>
      </dgm:t>
    </dgm:pt>
    <dgm:pt modelId="{3BF490B7-D3B4-41E5-9222-77EDD3A11053}" type="sibTrans" cxnId="{7217F46A-0A33-45D4-A7D2-9FF5F62E62BD}">
      <dgm:prSet/>
      <dgm:spPr/>
      <dgm:t>
        <a:bodyPr/>
        <a:lstStyle/>
        <a:p>
          <a:endParaRPr lang="ru-RU"/>
        </a:p>
      </dgm:t>
    </dgm:pt>
    <dgm:pt modelId="{421E8CAA-3FD8-4679-B48A-7506EDBE728C}">
      <dgm:prSet/>
      <dgm:spPr/>
      <dgm:t>
        <a:bodyPr/>
        <a:lstStyle/>
        <a:p>
          <a:pPr rtl="0"/>
          <a:endParaRPr lang="ru-RU" dirty="0"/>
        </a:p>
      </dgm:t>
    </dgm:pt>
    <dgm:pt modelId="{C1F9C906-609E-4378-B99B-2C152271892C}" type="parTrans" cxnId="{711FA0CE-8500-4F8D-BBBE-0B64351F575D}">
      <dgm:prSet/>
      <dgm:spPr/>
      <dgm:t>
        <a:bodyPr/>
        <a:lstStyle/>
        <a:p>
          <a:endParaRPr lang="ru-RU"/>
        </a:p>
      </dgm:t>
    </dgm:pt>
    <dgm:pt modelId="{8743EAD6-F6FF-410F-9CC2-8F822CE05558}" type="sibTrans" cxnId="{711FA0CE-8500-4F8D-BBBE-0B64351F575D}">
      <dgm:prSet/>
      <dgm:spPr/>
      <dgm:t>
        <a:bodyPr/>
        <a:lstStyle/>
        <a:p>
          <a:endParaRPr lang="ru-RU"/>
        </a:p>
      </dgm:t>
    </dgm:pt>
    <dgm:pt modelId="{650BAA66-D133-4B4C-B218-602E31B629D5}">
      <dgm:prSet/>
      <dgm:spPr/>
      <dgm:t>
        <a:bodyPr/>
        <a:lstStyle/>
        <a:p>
          <a:pPr rtl="0"/>
          <a:r>
            <a:rPr lang="ru-RU" dirty="0" smtClean="0"/>
            <a:t>Учитель химии ГБОУ ООШ п.Приморский </a:t>
          </a:r>
          <a:r>
            <a:rPr lang="ru-RU" dirty="0" err="1" smtClean="0"/>
            <a:t>Ахметвалиева</a:t>
          </a:r>
          <a:r>
            <a:rPr lang="ru-RU" dirty="0" smtClean="0"/>
            <a:t> Н.М.</a:t>
          </a:r>
          <a:endParaRPr lang="ru-RU" dirty="0"/>
        </a:p>
      </dgm:t>
    </dgm:pt>
    <dgm:pt modelId="{EDE01861-225E-46FD-B2DD-E6A956EA42BA}" type="parTrans" cxnId="{6D9B256A-8C47-4C3E-9DE0-1C48ADD3298B}">
      <dgm:prSet/>
      <dgm:spPr/>
      <dgm:t>
        <a:bodyPr/>
        <a:lstStyle/>
        <a:p>
          <a:endParaRPr lang="ru-RU"/>
        </a:p>
      </dgm:t>
    </dgm:pt>
    <dgm:pt modelId="{265BFED5-A9FA-495D-9C86-9984DB0F0AE2}" type="sibTrans" cxnId="{6D9B256A-8C47-4C3E-9DE0-1C48ADD3298B}">
      <dgm:prSet/>
      <dgm:spPr/>
      <dgm:t>
        <a:bodyPr/>
        <a:lstStyle/>
        <a:p>
          <a:endParaRPr lang="ru-RU"/>
        </a:p>
      </dgm:t>
    </dgm:pt>
    <dgm:pt modelId="{A8006914-1CF6-48F2-90F7-C2F37F195411}" type="pres">
      <dgm:prSet presAssocID="{ED7107FC-798E-47D2-AC8A-00D3FF7EEE0B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9F4F9D7B-9BCA-4D9F-8B0F-F2C254FE50C2}" type="pres">
      <dgm:prSet presAssocID="{D60225F4-71EB-4C63-A61A-A539561FC8AD}" presName="circle1" presStyleLbl="node1" presStyleIdx="0" presStyleCnt="7"/>
      <dgm:spPr/>
    </dgm:pt>
    <dgm:pt modelId="{D45AA740-6061-4DBC-AFFF-0EB15C9EAA73}" type="pres">
      <dgm:prSet presAssocID="{D60225F4-71EB-4C63-A61A-A539561FC8AD}" presName="space" presStyleCnt="0"/>
      <dgm:spPr/>
    </dgm:pt>
    <dgm:pt modelId="{EBA242FF-BC20-40F8-B209-20AB2C4F0B80}" type="pres">
      <dgm:prSet presAssocID="{D60225F4-71EB-4C63-A61A-A539561FC8AD}" presName="rect1" presStyleLbl="alignAcc1" presStyleIdx="0" presStyleCnt="7"/>
      <dgm:spPr/>
      <dgm:t>
        <a:bodyPr/>
        <a:lstStyle/>
        <a:p>
          <a:endParaRPr lang="ru-RU"/>
        </a:p>
      </dgm:t>
    </dgm:pt>
    <dgm:pt modelId="{69332F1C-2F9E-41D7-9AFE-0FAC166619F4}" type="pres">
      <dgm:prSet presAssocID="{E75B1A31-4571-4ED7-859A-9EF1E3C4C0A7}" presName="vertSpace2" presStyleLbl="node1" presStyleIdx="0" presStyleCnt="7"/>
      <dgm:spPr/>
    </dgm:pt>
    <dgm:pt modelId="{14ED17B6-3152-42BA-A1CD-DD0D6FC6394C}" type="pres">
      <dgm:prSet presAssocID="{E75B1A31-4571-4ED7-859A-9EF1E3C4C0A7}" presName="circle2" presStyleLbl="node1" presStyleIdx="1" presStyleCnt="7"/>
      <dgm:spPr/>
    </dgm:pt>
    <dgm:pt modelId="{CC84F75C-0E26-4140-9871-E5BFA1006B50}" type="pres">
      <dgm:prSet presAssocID="{E75B1A31-4571-4ED7-859A-9EF1E3C4C0A7}" presName="rect2" presStyleLbl="alignAcc1" presStyleIdx="1" presStyleCnt="7"/>
      <dgm:spPr/>
    </dgm:pt>
    <dgm:pt modelId="{82593163-AB06-4B24-8A61-C133A651360E}" type="pres">
      <dgm:prSet presAssocID="{1BD42773-9891-4945-A87D-EBBC0FCBEE0F}" presName="vertSpace3" presStyleLbl="node1" presStyleIdx="1" presStyleCnt="7"/>
      <dgm:spPr/>
    </dgm:pt>
    <dgm:pt modelId="{26D13D82-BFD5-48FF-AB8D-5790501C3484}" type="pres">
      <dgm:prSet presAssocID="{1BD42773-9891-4945-A87D-EBBC0FCBEE0F}" presName="circle3" presStyleLbl="node1" presStyleIdx="2" presStyleCnt="7"/>
      <dgm:spPr/>
    </dgm:pt>
    <dgm:pt modelId="{6236D3E3-FEB9-481F-ABEE-C26E685D2CFF}" type="pres">
      <dgm:prSet presAssocID="{1BD42773-9891-4945-A87D-EBBC0FCBEE0F}" presName="rect3" presStyleLbl="alignAcc1" presStyleIdx="2" presStyleCnt="7"/>
      <dgm:spPr/>
    </dgm:pt>
    <dgm:pt modelId="{16A527E6-2827-46C1-A61A-071BEAE882DB}" type="pres">
      <dgm:prSet presAssocID="{7ADA3330-D017-4518-AE5E-ECA92164377C}" presName="vertSpace4" presStyleLbl="node1" presStyleIdx="2" presStyleCnt="7"/>
      <dgm:spPr/>
    </dgm:pt>
    <dgm:pt modelId="{0BB84DE7-E1BB-4831-9AFB-C6DDB4BF9BC2}" type="pres">
      <dgm:prSet presAssocID="{7ADA3330-D017-4518-AE5E-ECA92164377C}" presName="circle4" presStyleLbl="node1" presStyleIdx="3" presStyleCnt="7"/>
      <dgm:spPr/>
    </dgm:pt>
    <dgm:pt modelId="{4723AD6E-0AEA-4123-817D-D609B2842E6D}" type="pres">
      <dgm:prSet presAssocID="{7ADA3330-D017-4518-AE5E-ECA92164377C}" presName="rect4" presStyleLbl="alignAcc1" presStyleIdx="3" presStyleCnt="7"/>
      <dgm:spPr/>
    </dgm:pt>
    <dgm:pt modelId="{9792BEC5-968F-4F79-BDC3-3EA1F8C58F1A}" type="pres">
      <dgm:prSet presAssocID="{A9D6C7E6-7D20-491F-A545-123D30870EAB}" presName="vertSpace5" presStyleLbl="node1" presStyleIdx="3" presStyleCnt="7"/>
      <dgm:spPr/>
    </dgm:pt>
    <dgm:pt modelId="{9E7B5F3B-E311-4760-8348-EC20650071D2}" type="pres">
      <dgm:prSet presAssocID="{A9D6C7E6-7D20-491F-A545-123D30870EAB}" presName="circle5" presStyleLbl="node1" presStyleIdx="4" presStyleCnt="7"/>
      <dgm:spPr/>
    </dgm:pt>
    <dgm:pt modelId="{60662641-485A-446B-9AB9-A60E7775BDDD}" type="pres">
      <dgm:prSet presAssocID="{A9D6C7E6-7D20-491F-A545-123D30870EAB}" presName="rect5" presStyleLbl="alignAcc1" presStyleIdx="4" presStyleCnt="7"/>
      <dgm:spPr/>
    </dgm:pt>
    <dgm:pt modelId="{2C0F65C6-9348-4F97-AD6A-B46DEFBC0E3A}" type="pres">
      <dgm:prSet presAssocID="{421E8CAA-3FD8-4679-B48A-7506EDBE728C}" presName="vertSpace6" presStyleLbl="node1" presStyleIdx="4" presStyleCnt="7"/>
      <dgm:spPr/>
    </dgm:pt>
    <dgm:pt modelId="{1E4E2932-2F06-46D4-A684-B10F08531B1E}" type="pres">
      <dgm:prSet presAssocID="{421E8CAA-3FD8-4679-B48A-7506EDBE728C}" presName="circle6" presStyleLbl="node1" presStyleIdx="5" presStyleCnt="7"/>
      <dgm:spPr/>
    </dgm:pt>
    <dgm:pt modelId="{0C23B059-705F-4627-92E5-A57A9F164D64}" type="pres">
      <dgm:prSet presAssocID="{421E8CAA-3FD8-4679-B48A-7506EDBE728C}" presName="rect6" presStyleLbl="alignAcc1" presStyleIdx="5" presStyleCnt="7"/>
      <dgm:spPr/>
    </dgm:pt>
    <dgm:pt modelId="{D035647B-EE83-4C61-84FA-FFCCEA76B1CC}" type="pres">
      <dgm:prSet presAssocID="{650BAA66-D133-4B4C-B218-602E31B629D5}" presName="vertSpace7" presStyleLbl="node1" presStyleIdx="5" presStyleCnt="7"/>
      <dgm:spPr/>
    </dgm:pt>
    <dgm:pt modelId="{556D5E4F-9B21-4E14-B8A6-85DCEE6A55C2}" type="pres">
      <dgm:prSet presAssocID="{650BAA66-D133-4B4C-B218-602E31B629D5}" presName="circle7" presStyleLbl="node1" presStyleIdx="6" presStyleCnt="7"/>
      <dgm:spPr/>
    </dgm:pt>
    <dgm:pt modelId="{5F47C6C1-A69B-4FB8-A9EA-955D91BFDACA}" type="pres">
      <dgm:prSet presAssocID="{650BAA66-D133-4B4C-B218-602E31B629D5}" presName="rect7" presStyleLbl="alignAcc1" presStyleIdx="6" presStyleCnt="7"/>
      <dgm:spPr/>
    </dgm:pt>
    <dgm:pt modelId="{44070782-0710-42DF-A64A-A53A636FB83B}" type="pres">
      <dgm:prSet presAssocID="{D60225F4-71EB-4C63-A61A-A539561FC8AD}" presName="rect1ParTxNoCh" presStyleLbl="alignAcc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824C9F-A2C6-4B09-8E85-0FA33F89C50E}" type="pres">
      <dgm:prSet presAssocID="{E75B1A31-4571-4ED7-859A-9EF1E3C4C0A7}" presName="rect2ParTxNoCh" presStyleLbl="alignAcc1" presStyleIdx="6" presStyleCnt="7">
        <dgm:presLayoutVars>
          <dgm:chMax val="1"/>
          <dgm:bulletEnabled val="1"/>
        </dgm:presLayoutVars>
      </dgm:prSet>
      <dgm:spPr/>
    </dgm:pt>
    <dgm:pt modelId="{092084F4-E4D4-4E20-89DC-0AB9ECA01AB6}" type="pres">
      <dgm:prSet presAssocID="{1BD42773-9891-4945-A87D-EBBC0FCBEE0F}" presName="rect3ParTxNoCh" presStyleLbl="alignAcc1" presStyleIdx="6" presStyleCnt="7">
        <dgm:presLayoutVars>
          <dgm:chMax val="1"/>
          <dgm:bulletEnabled val="1"/>
        </dgm:presLayoutVars>
      </dgm:prSet>
      <dgm:spPr/>
    </dgm:pt>
    <dgm:pt modelId="{93A1D9E3-60C2-4426-B058-6CC2FB59F3B9}" type="pres">
      <dgm:prSet presAssocID="{7ADA3330-D017-4518-AE5E-ECA92164377C}" presName="rect4ParTxNoCh" presStyleLbl="alignAcc1" presStyleIdx="6" presStyleCnt="7">
        <dgm:presLayoutVars>
          <dgm:chMax val="1"/>
          <dgm:bulletEnabled val="1"/>
        </dgm:presLayoutVars>
      </dgm:prSet>
      <dgm:spPr/>
    </dgm:pt>
    <dgm:pt modelId="{DAC46642-AE76-47C3-8E7C-B5174EC41904}" type="pres">
      <dgm:prSet presAssocID="{A9D6C7E6-7D20-491F-A545-123D30870EAB}" presName="rect5ParTxNoCh" presStyleLbl="alignAcc1" presStyleIdx="6" presStyleCnt="7">
        <dgm:presLayoutVars>
          <dgm:chMax val="1"/>
          <dgm:bulletEnabled val="1"/>
        </dgm:presLayoutVars>
      </dgm:prSet>
      <dgm:spPr/>
    </dgm:pt>
    <dgm:pt modelId="{C9CBA816-82F9-476F-AB9C-0CF1AF5CC5E9}" type="pres">
      <dgm:prSet presAssocID="{421E8CAA-3FD8-4679-B48A-7506EDBE728C}" presName="rect6ParTxNoCh" presStyleLbl="alignAcc1" presStyleIdx="6" presStyleCnt="7">
        <dgm:presLayoutVars>
          <dgm:chMax val="1"/>
          <dgm:bulletEnabled val="1"/>
        </dgm:presLayoutVars>
      </dgm:prSet>
      <dgm:spPr/>
    </dgm:pt>
    <dgm:pt modelId="{A61C0810-77D7-448D-AF88-5CCBA2B87D3B}" type="pres">
      <dgm:prSet presAssocID="{650BAA66-D133-4B4C-B218-602E31B629D5}" presName="rect7ParTxNoCh" presStyleLbl="alignAcc1" presStyleIdx="6" presStyleCnt="7">
        <dgm:presLayoutVars>
          <dgm:chMax val="1"/>
          <dgm:bulletEnabled val="1"/>
        </dgm:presLayoutVars>
      </dgm:prSet>
      <dgm:spPr/>
    </dgm:pt>
  </dgm:ptLst>
  <dgm:cxnLst>
    <dgm:cxn modelId="{7217F46A-0A33-45D4-A7D2-9FF5F62E62BD}" srcId="{ED7107FC-798E-47D2-AC8A-00D3FF7EEE0B}" destId="{A9D6C7E6-7D20-491F-A545-123D30870EAB}" srcOrd="4" destOrd="0" parTransId="{7F5B12E2-570A-4B3C-A88B-AE1CF7244139}" sibTransId="{3BF490B7-D3B4-41E5-9222-77EDD3A11053}"/>
    <dgm:cxn modelId="{B13D94C5-BF49-4C74-A810-BFECF684FB2B}" srcId="{ED7107FC-798E-47D2-AC8A-00D3FF7EEE0B}" destId="{7ADA3330-D017-4518-AE5E-ECA92164377C}" srcOrd="3" destOrd="0" parTransId="{AFF3DCB8-CB60-4457-9CC2-6D0626B64F98}" sibTransId="{0FD2C5C9-4F8E-4558-BBB9-483CC09D309E}"/>
    <dgm:cxn modelId="{3E6D2EA5-6F1C-4A33-98BA-E79244B78868}" type="presOf" srcId="{650BAA66-D133-4B4C-B218-602E31B629D5}" destId="{5F47C6C1-A69B-4FB8-A9EA-955D91BFDACA}" srcOrd="0" destOrd="0" presId="urn:microsoft.com/office/officeart/2005/8/layout/target3"/>
    <dgm:cxn modelId="{FFFAFEE9-E273-4732-8813-DA79A3211BF2}" type="presOf" srcId="{D60225F4-71EB-4C63-A61A-A539561FC8AD}" destId="{EBA242FF-BC20-40F8-B209-20AB2C4F0B80}" srcOrd="0" destOrd="0" presId="urn:microsoft.com/office/officeart/2005/8/layout/target3"/>
    <dgm:cxn modelId="{5CDE056F-88D4-4660-BDC2-17DAA60D3A79}" type="presOf" srcId="{421E8CAA-3FD8-4679-B48A-7506EDBE728C}" destId="{C9CBA816-82F9-476F-AB9C-0CF1AF5CC5E9}" srcOrd="1" destOrd="0" presId="urn:microsoft.com/office/officeart/2005/8/layout/target3"/>
    <dgm:cxn modelId="{CC858AE0-11EF-4C9D-A9EE-151B3C4137E2}" type="presOf" srcId="{D60225F4-71EB-4C63-A61A-A539561FC8AD}" destId="{44070782-0710-42DF-A64A-A53A636FB83B}" srcOrd="1" destOrd="0" presId="urn:microsoft.com/office/officeart/2005/8/layout/target3"/>
    <dgm:cxn modelId="{2A2796BA-6ACB-47D7-9397-559B140BF17C}" type="presOf" srcId="{A9D6C7E6-7D20-491F-A545-123D30870EAB}" destId="{DAC46642-AE76-47C3-8E7C-B5174EC41904}" srcOrd="1" destOrd="0" presId="urn:microsoft.com/office/officeart/2005/8/layout/target3"/>
    <dgm:cxn modelId="{BDA9179D-13DB-4670-ADCF-1949BDF829F4}" type="presOf" srcId="{E75B1A31-4571-4ED7-859A-9EF1E3C4C0A7}" destId="{F6824C9F-A2C6-4B09-8E85-0FA33F89C50E}" srcOrd="1" destOrd="0" presId="urn:microsoft.com/office/officeart/2005/8/layout/target3"/>
    <dgm:cxn modelId="{F4135F5D-D751-4074-9153-02F466D0BE60}" type="presOf" srcId="{1BD42773-9891-4945-A87D-EBBC0FCBEE0F}" destId="{092084F4-E4D4-4E20-89DC-0AB9ECA01AB6}" srcOrd="1" destOrd="0" presId="urn:microsoft.com/office/officeart/2005/8/layout/target3"/>
    <dgm:cxn modelId="{F74734A9-FBAB-407F-8A7B-BE097668F007}" type="presOf" srcId="{ED7107FC-798E-47D2-AC8A-00D3FF7EEE0B}" destId="{A8006914-1CF6-48F2-90F7-C2F37F195411}" srcOrd="0" destOrd="0" presId="urn:microsoft.com/office/officeart/2005/8/layout/target3"/>
    <dgm:cxn modelId="{57DF2CB6-7834-4F55-B70F-BA9C9BDB23B3}" type="presOf" srcId="{A9D6C7E6-7D20-491F-A545-123D30870EAB}" destId="{60662641-485A-446B-9AB9-A60E7775BDDD}" srcOrd="0" destOrd="0" presId="urn:microsoft.com/office/officeart/2005/8/layout/target3"/>
    <dgm:cxn modelId="{9F6DAC70-7315-42DF-9207-66D47C817512}" type="presOf" srcId="{650BAA66-D133-4B4C-B218-602E31B629D5}" destId="{A61C0810-77D7-448D-AF88-5CCBA2B87D3B}" srcOrd="1" destOrd="0" presId="urn:microsoft.com/office/officeart/2005/8/layout/target3"/>
    <dgm:cxn modelId="{1D386940-5695-48C9-8429-957F5A7DE6DE}" type="presOf" srcId="{E75B1A31-4571-4ED7-859A-9EF1E3C4C0A7}" destId="{CC84F75C-0E26-4140-9871-E5BFA1006B50}" srcOrd="0" destOrd="0" presId="urn:microsoft.com/office/officeart/2005/8/layout/target3"/>
    <dgm:cxn modelId="{4C6C65B2-B307-4CF1-BE67-7A97570FB2F2}" type="presOf" srcId="{7ADA3330-D017-4518-AE5E-ECA92164377C}" destId="{93A1D9E3-60C2-4426-B058-6CC2FB59F3B9}" srcOrd="1" destOrd="0" presId="urn:microsoft.com/office/officeart/2005/8/layout/target3"/>
    <dgm:cxn modelId="{1C841835-3A9A-446E-AD80-CE48E7CC9AC4}" type="presOf" srcId="{7ADA3330-D017-4518-AE5E-ECA92164377C}" destId="{4723AD6E-0AEA-4123-817D-D609B2842E6D}" srcOrd="0" destOrd="0" presId="urn:microsoft.com/office/officeart/2005/8/layout/target3"/>
    <dgm:cxn modelId="{66A87F41-78CF-47EE-BAF9-D2D105BEC642}" type="presOf" srcId="{1BD42773-9891-4945-A87D-EBBC0FCBEE0F}" destId="{6236D3E3-FEB9-481F-ABEE-C26E685D2CFF}" srcOrd="0" destOrd="0" presId="urn:microsoft.com/office/officeart/2005/8/layout/target3"/>
    <dgm:cxn modelId="{E5E82166-61C4-4632-9B2E-7BDB83AAE15C}" type="presOf" srcId="{421E8CAA-3FD8-4679-B48A-7506EDBE728C}" destId="{0C23B059-705F-4627-92E5-A57A9F164D64}" srcOrd="0" destOrd="0" presId="urn:microsoft.com/office/officeart/2005/8/layout/target3"/>
    <dgm:cxn modelId="{C8B18D86-4FE2-4852-AB8B-99D52A1AA2D2}" srcId="{ED7107FC-798E-47D2-AC8A-00D3FF7EEE0B}" destId="{E75B1A31-4571-4ED7-859A-9EF1E3C4C0A7}" srcOrd="1" destOrd="0" parTransId="{BEABDB87-0811-4298-B845-8CBBE3EFD11D}" sibTransId="{8370525C-1107-46AE-8FB6-090B4855042E}"/>
    <dgm:cxn modelId="{6D9B256A-8C47-4C3E-9DE0-1C48ADD3298B}" srcId="{ED7107FC-798E-47D2-AC8A-00D3FF7EEE0B}" destId="{650BAA66-D133-4B4C-B218-602E31B629D5}" srcOrd="6" destOrd="0" parTransId="{EDE01861-225E-46FD-B2DD-E6A956EA42BA}" sibTransId="{265BFED5-A9FA-495D-9C86-9984DB0F0AE2}"/>
    <dgm:cxn modelId="{BE172E61-60EA-4C39-AAEC-BD9CBA47902D}" srcId="{ED7107FC-798E-47D2-AC8A-00D3FF7EEE0B}" destId="{1BD42773-9891-4945-A87D-EBBC0FCBEE0F}" srcOrd="2" destOrd="0" parTransId="{F093FD89-15DC-4FFB-A816-E37B48021A94}" sibTransId="{CB194C44-AB7F-4FF4-8225-302485B1A05F}"/>
    <dgm:cxn modelId="{711FA0CE-8500-4F8D-BBBE-0B64351F575D}" srcId="{ED7107FC-798E-47D2-AC8A-00D3FF7EEE0B}" destId="{421E8CAA-3FD8-4679-B48A-7506EDBE728C}" srcOrd="5" destOrd="0" parTransId="{C1F9C906-609E-4378-B99B-2C152271892C}" sibTransId="{8743EAD6-F6FF-410F-9CC2-8F822CE05558}"/>
    <dgm:cxn modelId="{A219474C-2817-4501-B93E-9D4CA0244BE3}" srcId="{ED7107FC-798E-47D2-AC8A-00D3FF7EEE0B}" destId="{D60225F4-71EB-4C63-A61A-A539561FC8AD}" srcOrd="0" destOrd="0" parTransId="{47C97C0D-8A6F-4EFF-B7AA-9DF5BFB2A32E}" sibTransId="{B39DE428-F0C5-4874-B0AD-3187A50B6323}"/>
    <dgm:cxn modelId="{DB1C05C0-5D9D-416B-96BE-F88DACF05B09}" type="presParOf" srcId="{A8006914-1CF6-48F2-90F7-C2F37F195411}" destId="{9F4F9D7B-9BCA-4D9F-8B0F-F2C254FE50C2}" srcOrd="0" destOrd="0" presId="urn:microsoft.com/office/officeart/2005/8/layout/target3"/>
    <dgm:cxn modelId="{C9E495BE-A956-4370-BD3C-ED7CF3537027}" type="presParOf" srcId="{A8006914-1CF6-48F2-90F7-C2F37F195411}" destId="{D45AA740-6061-4DBC-AFFF-0EB15C9EAA73}" srcOrd="1" destOrd="0" presId="urn:microsoft.com/office/officeart/2005/8/layout/target3"/>
    <dgm:cxn modelId="{0D94E1B7-615C-4E50-8CC5-DBCE950FFD6C}" type="presParOf" srcId="{A8006914-1CF6-48F2-90F7-C2F37F195411}" destId="{EBA242FF-BC20-40F8-B209-20AB2C4F0B80}" srcOrd="2" destOrd="0" presId="urn:microsoft.com/office/officeart/2005/8/layout/target3"/>
    <dgm:cxn modelId="{0BBA2876-FA21-4B91-B8D8-5171265EDB9D}" type="presParOf" srcId="{A8006914-1CF6-48F2-90F7-C2F37F195411}" destId="{69332F1C-2F9E-41D7-9AFE-0FAC166619F4}" srcOrd="3" destOrd="0" presId="urn:microsoft.com/office/officeart/2005/8/layout/target3"/>
    <dgm:cxn modelId="{C6607075-1DE3-4EE5-9758-04B205671C01}" type="presParOf" srcId="{A8006914-1CF6-48F2-90F7-C2F37F195411}" destId="{14ED17B6-3152-42BA-A1CD-DD0D6FC6394C}" srcOrd="4" destOrd="0" presId="urn:microsoft.com/office/officeart/2005/8/layout/target3"/>
    <dgm:cxn modelId="{B80DAAC5-7D0F-4761-96AE-EF79ED5FDA35}" type="presParOf" srcId="{A8006914-1CF6-48F2-90F7-C2F37F195411}" destId="{CC84F75C-0E26-4140-9871-E5BFA1006B50}" srcOrd="5" destOrd="0" presId="urn:microsoft.com/office/officeart/2005/8/layout/target3"/>
    <dgm:cxn modelId="{C2702AEE-1F88-44CE-BBF9-33BF19808A5B}" type="presParOf" srcId="{A8006914-1CF6-48F2-90F7-C2F37F195411}" destId="{82593163-AB06-4B24-8A61-C133A651360E}" srcOrd="6" destOrd="0" presId="urn:microsoft.com/office/officeart/2005/8/layout/target3"/>
    <dgm:cxn modelId="{95B51F96-9FCD-41CB-A060-1840AA02925B}" type="presParOf" srcId="{A8006914-1CF6-48F2-90F7-C2F37F195411}" destId="{26D13D82-BFD5-48FF-AB8D-5790501C3484}" srcOrd="7" destOrd="0" presId="urn:microsoft.com/office/officeart/2005/8/layout/target3"/>
    <dgm:cxn modelId="{8CBF011D-5403-4C39-8257-9241090A4870}" type="presParOf" srcId="{A8006914-1CF6-48F2-90F7-C2F37F195411}" destId="{6236D3E3-FEB9-481F-ABEE-C26E685D2CFF}" srcOrd="8" destOrd="0" presId="urn:microsoft.com/office/officeart/2005/8/layout/target3"/>
    <dgm:cxn modelId="{6EE99874-9B84-47EE-B535-097FC8131724}" type="presParOf" srcId="{A8006914-1CF6-48F2-90F7-C2F37F195411}" destId="{16A527E6-2827-46C1-A61A-071BEAE882DB}" srcOrd="9" destOrd="0" presId="urn:microsoft.com/office/officeart/2005/8/layout/target3"/>
    <dgm:cxn modelId="{6F55ECE5-C9E5-4F80-9CB0-89522223CE29}" type="presParOf" srcId="{A8006914-1CF6-48F2-90F7-C2F37F195411}" destId="{0BB84DE7-E1BB-4831-9AFB-C6DDB4BF9BC2}" srcOrd="10" destOrd="0" presId="urn:microsoft.com/office/officeart/2005/8/layout/target3"/>
    <dgm:cxn modelId="{91E40BF3-8162-4D63-92AD-D47D88DF0846}" type="presParOf" srcId="{A8006914-1CF6-48F2-90F7-C2F37F195411}" destId="{4723AD6E-0AEA-4123-817D-D609B2842E6D}" srcOrd="11" destOrd="0" presId="urn:microsoft.com/office/officeart/2005/8/layout/target3"/>
    <dgm:cxn modelId="{C927610F-DBD4-41F5-A2AA-994485D4BA10}" type="presParOf" srcId="{A8006914-1CF6-48F2-90F7-C2F37F195411}" destId="{9792BEC5-968F-4F79-BDC3-3EA1F8C58F1A}" srcOrd="12" destOrd="0" presId="urn:microsoft.com/office/officeart/2005/8/layout/target3"/>
    <dgm:cxn modelId="{52823128-60F8-4242-92CA-81BDA98ED4E0}" type="presParOf" srcId="{A8006914-1CF6-48F2-90F7-C2F37F195411}" destId="{9E7B5F3B-E311-4760-8348-EC20650071D2}" srcOrd="13" destOrd="0" presId="urn:microsoft.com/office/officeart/2005/8/layout/target3"/>
    <dgm:cxn modelId="{3FA07DB6-1C3B-4FF8-BA25-2F9FFA18B59C}" type="presParOf" srcId="{A8006914-1CF6-48F2-90F7-C2F37F195411}" destId="{60662641-485A-446B-9AB9-A60E7775BDDD}" srcOrd="14" destOrd="0" presId="urn:microsoft.com/office/officeart/2005/8/layout/target3"/>
    <dgm:cxn modelId="{4DAD956C-C8C5-4BC5-A872-0A1D3D2FB8FA}" type="presParOf" srcId="{A8006914-1CF6-48F2-90F7-C2F37F195411}" destId="{2C0F65C6-9348-4F97-AD6A-B46DEFBC0E3A}" srcOrd="15" destOrd="0" presId="urn:microsoft.com/office/officeart/2005/8/layout/target3"/>
    <dgm:cxn modelId="{87E778F6-1D22-47EC-AC96-60C3F1A564F3}" type="presParOf" srcId="{A8006914-1CF6-48F2-90F7-C2F37F195411}" destId="{1E4E2932-2F06-46D4-A684-B10F08531B1E}" srcOrd="16" destOrd="0" presId="urn:microsoft.com/office/officeart/2005/8/layout/target3"/>
    <dgm:cxn modelId="{66E319BD-E4C0-401A-AE2A-D1D5A9ED3BF3}" type="presParOf" srcId="{A8006914-1CF6-48F2-90F7-C2F37F195411}" destId="{0C23B059-705F-4627-92E5-A57A9F164D64}" srcOrd="17" destOrd="0" presId="urn:microsoft.com/office/officeart/2005/8/layout/target3"/>
    <dgm:cxn modelId="{69227269-5B0E-40C9-A2E0-49CEEB412550}" type="presParOf" srcId="{A8006914-1CF6-48F2-90F7-C2F37F195411}" destId="{D035647B-EE83-4C61-84FA-FFCCEA76B1CC}" srcOrd="18" destOrd="0" presId="urn:microsoft.com/office/officeart/2005/8/layout/target3"/>
    <dgm:cxn modelId="{EB858DF7-B124-4C22-AB00-9B5F93571E6A}" type="presParOf" srcId="{A8006914-1CF6-48F2-90F7-C2F37F195411}" destId="{556D5E4F-9B21-4E14-B8A6-85DCEE6A55C2}" srcOrd="19" destOrd="0" presId="urn:microsoft.com/office/officeart/2005/8/layout/target3"/>
    <dgm:cxn modelId="{4E33F5A1-8250-49A8-A556-D410CC1064A1}" type="presParOf" srcId="{A8006914-1CF6-48F2-90F7-C2F37F195411}" destId="{5F47C6C1-A69B-4FB8-A9EA-955D91BFDACA}" srcOrd="20" destOrd="0" presId="urn:microsoft.com/office/officeart/2005/8/layout/target3"/>
    <dgm:cxn modelId="{1E7BD961-A5B1-408D-BCC2-5C0A066446AF}" type="presParOf" srcId="{A8006914-1CF6-48F2-90F7-C2F37F195411}" destId="{44070782-0710-42DF-A64A-A53A636FB83B}" srcOrd="21" destOrd="0" presId="urn:microsoft.com/office/officeart/2005/8/layout/target3"/>
    <dgm:cxn modelId="{AFD6EF06-2009-4DB3-A574-A805418BBA0C}" type="presParOf" srcId="{A8006914-1CF6-48F2-90F7-C2F37F195411}" destId="{F6824C9F-A2C6-4B09-8E85-0FA33F89C50E}" srcOrd="22" destOrd="0" presId="urn:microsoft.com/office/officeart/2005/8/layout/target3"/>
    <dgm:cxn modelId="{5A1894C3-B038-4C77-BB09-37505D94903A}" type="presParOf" srcId="{A8006914-1CF6-48F2-90F7-C2F37F195411}" destId="{092084F4-E4D4-4E20-89DC-0AB9ECA01AB6}" srcOrd="23" destOrd="0" presId="urn:microsoft.com/office/officeart/2005/8/layout/target3"/>
    <dgm:cxn modelId="{86DB4CF1-D2B4-4253-90D4-6E816DB1922E}" type="presParOf" srcId="{A8006914-1CF6-48F2-90F7-C2F37F195411}" destId="{93A1D9E3-60C2-4426-B058-6CC2FB59F3B9}" srcOrd="24" destOrd="0" presId="urn:microsoft.com/office/officeart/2005/8/layout/target3"/>
    <dgm:cxn modelId="{5335F536-88D8-49F1-9340-D8615C4014E1}" type="presParOf" srcId="{A8006914-1CF6-48F2-90F7-C2F37F195411}" destId="{DAC46642-AE76-47C3-8E7C-B5174EC41904}" srcOrd="25" destOrd="0" presId="urn:microsoft.com/office/officeart/2005/8/layout/target3"/>
    <dgm:cxn modelId="{BF8A6873-F942-4870-90DA-2281EBC8269A}" type="presParOf" srcId="{A8006914-1CF6-48F2-90F7-C2F37F195411}" destId="{C9CBA816-82F9-476F-AB9C-0CF1AF5CC5E9}" srcOrd="26" destOrd="0" presId="urn:microsoft.com/office/officeart/2005/8/layout/target3"/>
    <dgm:cxn modelId="{CF48CED1-FCEA-4C2D-ACD2-30E397B5665E}" type="presParOf" srcId="{A8006914-1CF6-48F2-90F7-C2F37F195411}" destId="{A61C0810-77D7-448D-AF88-5CCBA2B87D3B}" srcOrd="2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46672B-41E4-4371-AC0B-0932A31CBEDF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78E46EB-DA3D-48FB-9279-0547CE99649C}">
      <dgm:prSet custT="1"/>
      <dgm:spPr/>
      <dgm:t>
        <a:bodyPr/>
        <a:lstStyle/>
        <a:p>
          <a:pPr rtl="0"/>
          <a:r>
            <a:rPr lang="ru-RU" sz="3600" dirty="0" smtClean="0"/>
            <a:t>История ТЭД</a:t>
          </a:r>
          <a:endParaRPr lang="ru-RU" sz="3600" dirty="0"/>
        </a:p>
      </dgm:t>
    </dgm:pt>
    <dgm:pt modelId="{CD24539F-B99B-454D-80E5-D4958741F454}" type="parTrans" cxnId="{EBCA660E-BB2D-476F-9558-129024914ADD}">
      <dgm:prSet/>
      <dgm:spPr/>
      <dgm:t>
        <a:bodyPr/>
        <a:lstStyle/>
        <a:p>
          <a:endParaRPr lang="ru-RU"/>
        </a:p>
      </dgm:t>
    </dgm:pt>
    <dgm:pt modelId="{BC817B3F-419A-4E0C-9074-34CD08432D20}" type="sibTrans" cxnId="{EBCA660E-BB2D-476F-9558-129024914ADD}">
      <dgm:prSet/>
      <dgm:spPr/>
      <dgm:t>
        <a:bodyPr/>
        <a:lstStyle/>
        <a:p>
          <a:endParaRPr lang="ru-RU"/>
        </a:p>
      </dgm:t>
    </dgm:pt>
    <dgm:pt modelId="{E417690B-0CA7-46A5-939A-3505A4161145}" type="pres">
      <dgm:prSet presAssocID="{CC46672B-41E4-4371-AC0B-0932A31CBEDF}" presName="Name0" presStyleCnt="0">
        <dgm:presLayoutVars>
          <dgm:dir/>
          <dgm:resizeHandles val="exact"/>
        </dgm:presLayoutVars>
      </dgm:prSet>
      <dgm:spPr/>
    </dgm:pt>
    <dgm:pt modelId="{1A10F5FB-8416-4ACD-9A75-917CD6D47B30}" type="pres">
      <dgm:prSet presAssocID="{CC46672B-41E4-4371-AC0B-0932A31CBEDF}" presName="arrow" presStyleLbl="bgShp" presStyleIdx="0" presStyleCnt="1"/>
      <dgm:spPr/>
    </dgm:pt>
    <dgm:pt modelId="{6583CC69-5967-4A56-9B57-F3ED3B1485E5}" type="pres">
      <dgm:prSet presAssocID="{CC46672B-41E4-4371-AC0B-0932A31CBEDF}" presName="points" presStyleCnt="0"/>
      <dgm:spPr/>
    </dgm:pt>
    <dgm:pt modelId="{9B9476C2-181C-4508-AA52-EFCA48FF08E4}" type="pres">
      <dgm:prSet presAssocID="{E78E46EB-DA3D-48FB-9279-0547CE99649C}" presName="compositeA" presStyleCnt="0"/>
      <dgm:spPr/>
    </dgm:pt>
    <dgm:pt modelId="{41513756-3C9E-4AE5-BB72-2AE670657D2B}" type="pres">
      <dgm:prSet presAssocID="{E78E46EB-DA3D-48FB-9279-0547CE99649C}" presName="textA" presStyleLbl="revTx" presStyleIdx="0" presStyleCnt="1">
        <dgm:presLayoutVars>
          <dgm:bulletEnabled val="1"/>
        </dgm:presLayoutVars>
      </dgm:prSet>
      <dgm:spPr/>
    </dgm:pt>
    <dgm:pt modelId="{DA8E11AC-CE27-4D6C-8F23-E51B0BD4B495}" type="pres">
      <dgm:prSet presAssocID="{E78E46EB-DA3D-48FB-9279-0547CE99649C}" presName="circleA" presStyleLbl="node1" presStyleIdx="0" presStyleCnt="1"/>
      <dgm:spPr/>
    </dgm:pt>
    <dgm:pt modelId="{D9804317-C0D5-4ABC-8666-21AB70F0B7C5}" type="pres">
      <dgm:prSet presAssocID="{E78E46EB-DA3D-48FB-9279-0547CE99649C}" presName="spaceA" presStyleCnt="0"/>
      <dgm:spPr/>
    </dgm:pt>
  </dgm:ptLst>
  <dgm:cxnLst>
    <dgm:cxn modelId="{E4B83609-2EFD-4CFA-BF51-8B8CED3B8ABC}" type="presOf" srcId="{CC46672B-41E4-4371-AC0B-0932A31CBEDF}" destId="{E417690B-0CA7-46A5-939A-3505A4161145}" srcOrd="0" destOrd="0" presId="urn:microsoft.com/office/officeart/2005/8/layout/hProcess11"/>
    <dgm:cxn modelId="{784D1065-1C55-442A-AC01-D7C0DF61B3FC}" type="presOf" srcId="{E78E46EB-DA3D-48FB-9279-0547CE99649C}" destId="{41513756-3C9E-4AE5-BB72-2AE670657D2B}" srcOrd="0" destOrd="0" presId="urn:microsoft.com/office/officeart/2005/8/layout/hProcess11"/>
    <dgm:cxn modelId="{EBCA660E-BB2D-476F-9558-129024914ADD}" srcId="{CC46672B-41E4-4371-AC0B-0932A31CBEDF}" destId="{E78E46EB-DA3D-48FB-9279-0547CE99649C}" srcOrd="0" destOrd="0" parTransId="{CD24539F-B99B-454D-80E5-D4958741F454}" sibTransId="{BC817B3F-419A-4E0C-9074-34CD08432D20}"/>
    <dgm:cxn modelId="{D2CEC41B-6308-4AD6-A76E-59CAD3F085B2}" type="presParOf" srcId="{E417690B-0CA7-46A5-939A-3505A4161145}" destId="{1A10F5FB-8416-4ACD-9A75-917CD6D47B30}" srcOrd="0" destOrd="0" presId="urn:microsoft.com/office/officeart/2005/8/layout/hProcess11"/>
    <dgm:cxn modelId="{63F3C96D-251A-442E-A1AE-226561BEDA12}" type="presParOf" srcId="{E417690B-0CA7-46A5-939A-3505A4161145}" destId="{6583CC69-5967-4A56-9B57-F3ED3B1485E5}" srcOrd="1" destOrd="0" presId="urn:microsoft.com/office/officeart/2005/8/layout/hProcess11"/>
    <dgm:cxn modelId="{684EDE43-841F-40AD-BC57-776571520461}" type="presParOf" srcId="{6583CC69-5967-4A56-9B57-F3ED3B1485E5}" destId="{9B9476C2-181C-4508-AA52-EFCA48FF08E4}" srcOrd="0" destOrd="0" presId="urn:microsoft.com/office/officeart/2005/8/layout/hProcess11"/>
    <dgm:cxn modelId="{851F97B7-BFBB-4929-8E96-9D47846570DE}" type="presParOf" srcId="{9B9476C2-181C-4508-AA52-EFCA48FF08E4}" destId="{41513756-3C9E-4AE5-BB72-2AE670657D2B}" srcOrd="0" destOrd="0" presId="urn:microsoft.com/office/officeart/2005/8/layout/hProcess11"/>
    <dgm:cxn modelId="{DC7E4D8E-44A0-4AB2-B2F1-37A74E0485DE}" type="presParOf" srcId="{9B9476C2-181C-4508-AA52-EFCA48FF08E4}" destId="{DA8E11AC-CE27-4D6C-8F23-E51B0BD4B495}" srcOrd="1" destOrd="0" presId="urn:microsoft.com/office/officeart/2005/8/layout/hProcess11"/>
    <dgm:cxn modelId="{8C491E17-E72A-4F65-B3E3-530F43E63B4B}" type="presParOf" srcId="{9B9476C2-181C-4508-AA52-EFCA48FF08E4}" destId="{D9804317-C0D5-4ABC-8666-21AB70F0B7C5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ED7D00-DD57-46C1-A8DE-F2AEBDFE01C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BC8F534-B69D-47C0-B7A4-EAAE67FD5BB1}">
      <dgm:prSet/>
      <dgm:spPr/>
      <dgm:t>
        <a:bodyPr/>
        <a:lstStyle/>
        <a:p>
          <a:pPr rtl="0"/>
          <a:r>
            <a:rPr lang="ru-RU" dirty="0" smtClean="0"/>
            <a:t>Растворы ,которых проводят электрический ток-</a:t>
          </a:r>
          <a:endParaRPr lang="ru-RU" dirty="0"/>
        </a:p>
      </dgm:t>
    </dgm:pt>
    <dgm:pt modelId="{52347C8C-C54C-4EE8-A8E0-0879F66409EA}" type="parTrans" cxnId="{CD3EE631-04B7-4F3F-9AC2-7F0C28348090}">
      <dgm:prSet/>
      <dgm:spPr/>
      <dgm:t>
        <a:bodyPr/>
        <a:lstStyle/>
        <a:p>
          <a:endParaRPr lang="ru-RU"/>
        </a:p>
      </dgm:t>
    </dgm:pt>
    <dgm:pt modelId="{11C98299-981B-47D5-92A2-0D7B8E07A0D5}" type="sibTrans" cxnId="{CD3EE631-04B7-4F3F-9AC2-7F0C28348090}">
      <dgm:prSet/>
      <dgm:spPr/>
      <dgm:t>
        <a:bodyPr/>
        <a:lstStyle/>
        <a:p>
          <a:endParaRPr lang="ru-RU"/>
        </a:p>
      </dgm:t>
    </dgm:pt>
    <dgm:pt modelId="{FDA1A773-3EFF-4448-AF9D-5374CDD75538}">
      <dgm:prSet/>
      <dgm:spPr/>
      <dgm:t>
        <a:bodyPr/>
        <a:lstStyle/>
        <a:p>
          <a:pPr rtl="0"/>
          <a:r>
            <a:rPr lang="ru-RU" dirty="0" smtClean="0"/>
            <a:t>ЭЛЕКТРОЛИТЫ</a:t>
          </a:r>
          <a:endParaRPr lang="ru-RU" dirty="0"/>
        </a:p>
      </dgm:t>
    </dgm:pt>
    <dgm:pt modelId="{B5A8CB95-942F-4352-BB33-37DD3689B76A}" type="parTrans" cxnId="{288031BF-3CDF-48C6-8006-75D3B01A04DB}">
      <dgm:prSet/>
      <dgm:spPr/>
      <dgm:t>
        <a:bodyPr/>
        <a:lstStyle/>
        <a:p>
          <a:endParaRPr lang="ru-RU"/>
        </a:p>
      </dgm:t>
    </dgm:pt>
    <dgm:pt modelId="{BAAF6B8C-4856-45CF-BF94-016CAB5F37FF}" type="sibTrans" cxnId="{288031BF-3CDF-48C6-8006-75D3B01A04DB}">
      <dgm:prSet/>
      <dgm:spPr/>
      <dgm:t>
        <a:bodyPr/>
        <a:lstStyle/>
        <a:p>
          <a:endParaRPr lang="ru-RU"/>
        </a:p>
      </dgm:t>
    </dgm:pt>
    <dgm:pt modelId="{EEC6E13F-4E72-4983-A7F3-B3897F193EB1}" type="pres">
      <dgm:prSet presAssocID="{10ED7D00-DD57-46C1-A8DE-F2AEBDFE01C6}" presName="linearFlow" presStyleCnt="0">
        <dgm:presLayoutVars>
          <dgm:dir/>
          <dgm:animLvl val="lvl"/>
          <dgm:resizeHandles val="exact"/>
        </dgm:presLayoutVars>
      </dgm:prSet>
      <dgm:spPr/>
    </dgm:pt>
    <dgm:pt modelId="{3935654D-4616-41F8-BC64-CBA100F8A8AB}" type="pres">
      <dgm:prSet presAssocID="{5BC8F534-B69D-47C0-B7A4-EAAE67FD5BB1}" presName="composite" presStyleCnt="0"/>
      <dgm:spPr/>
    </dgm:pt>
    <dgm:pt modelId="{E1B4E3CD-5081-47B4-8B2A-0125562DE974}" type="pres">
      <dgm:prSet presAssocID="{5BC8F534-B69D-47C0-B7A4-EAAE67FD5BB1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DDA903A9-A23A-45BB-B29C-24D8E189C874}" type="pres">
      <dgm:prSet presAssocID="{5BC8F534-B69D-47C0-B7A4-EAAE67FD5BB1}" presName="descendantText" presStyleLbl="alignAcc1" presStyleIdx="0" presStyleCnt="2">
        <dgm:presLayoutVars>
          <dgm:bulletEnabled val="1"/>
        </dgm:presLayoutVars>
      </dgm:prSet>
      <dgm:spPr/>
    </dgm:pt>
    <dgm:pt modelId="{072D7D1F-B936-4E2B-BA76-07A43628FB70}" type="pres">
      <dgm:prSet presAssocID="{11C98299-981B-47D5-92A2-0D7B8E07A0D5}" presName="sp" presStyleCnt="0"/>
      <dgm:spPr/>
    </dgm:pt>
    <dgm:pt modelId="{4AA8329E-6378-4C07-B097-803D619E24F0}" type="pres">
      <dgm:prSet presAssocID="{FDA1A773-3EFF-4448-AF9D-5374CDD75538}" presName="composite" presStyleCnt="0"/>
      <dgm:spPr/>
    </dgm:pt>
    <dgm:pt modelId="{86AFA7D4-3E13-4FBF-8A08-F16F52F4AA85}" type="pres">
      <dgm:prSet presAssocID="{FDA1A773-3EFF-4448-AF9D-5374CDD75538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1F564FCF-6BEF-4BB3-B058-4FC7E998D805}" type="pres">
      <dgm:prSet presAssocID="{FDA1A773-3EFF-4448-AF9D-5374CDD75538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CD3EE631-04B7-4F3F-9AC2-7F0C28348090}" srcId="{10ED7D00-DD57-46C1-A8DE-F2AEBDFE01C6}" destId="{5BC8F534-B69D-47C0-B7A4-EAAE67FD5BB1}" srcOrd="0" destOrd="0" parTransId="{52347C8C-C54C-4EE8-A8E0-0879F66409EA}" sibTransId="{11C98299-981B-47D5-92A2-0D7B8E07A0D5}"/>
    <dgm:cxn modelId="{75EC94FF-1B15-4AF3-A1C7-81475EB42B08}" type="presOf" srcId="{FDA1A773-3EFF-4448-AF9D-5374CDD75538}" destId="{86AFA7D4-3E13-4FBF-8A08-F16F52F4AA85}" srcOrd="0" destOrd="0" presId="urn:microsoft.com/office/officeart/2005/8/layout/chevron2"/>
    <dgm:cxn modelId="{288031BF-3CDF-48C6-8006-75D3B01A04DB}" srcId="{10ED7D00-DD57-46C1-A8DE-F2AEBDFE01C6}" destId="{FDA1A773-3EFF-4448-AF9D-5374CDD75538}" srcOrd="1" destOrd="0" parTransId="{B5A8CB95-942F-4352-BB33-37DD3689B76A}" sibTransId="{BAAF6B8C-4856-45CF-BF94-016CAB5F37FF}"/>
    <dgm:cxn modelId="{1211CA0F-3E97-4865-9946-B8BAC4C8F46F}" type="presOf" srcId="{10ED7D00-DD57-46C1-A8DE-F2AEBDFE01C6}" destId="{EEC6E13F-4E72-4983-A7F3-B3897F193EB1}" srcOrd="0" destOrd="0" presId="urn:microsoft.com/office/officeart/2005/8/layout/chevron2"/>
    <dgm:cxn modelId="{D9BF54C4-F228-4678-9962-101DFDCB6685}" type="presOf" srcId="{5BC8F534-B69D-47C0-B7A4-EAAE67FD5BB1}" destId="{E1B4E3CD-5081-47B4-8B2A-0125562DE974}" srcOrd="0" destOrd="0" presId="urn:microsoft.com/office/officeart/2005/8/layout/chevron2"/>
    <dgm:cxn modelId="{667D5D26-1B68-445A-BFC2-C860F3DE029A}" type="presParOf" srcId="{EEC6E13F-4E72-4983-A7F3-B3897F193EB1}" destId="{3935654D-4616-41F8-BC64-CBA100F8A8AB}" srcOrd="0" destOrd="0" presId="urn:microsoft.com/office/officeart/2005/8/layout/chevron2"/>
    <dgm:cxn modelId="{D961508E-0CA2-42F8-9014-6E7CCF4979F5}" type="presParOf" srcId="{3935654D-4616-41F8-BC64-CBA100F8A8AB}" destId="{E1B4E3CD-5081-47B4-8B2A-0125562DE974}" srcOrd="0" destOrd="0" presId="urn:microsoft.com/office/officeart/2005/8/layout/chevron2"/>
    <dgm:cxn modelId="{881D9292-1FAE-4FC6-B2A0-32636E45E758}" type="presParOf" srcId="{3935654D-4616-41F8-BC64-CBA100F8A8AB}" destId="{DDA903A9-A23A-45BB-B29C-24D8E189C874}" srcOrd="1" destOrd="0" presId="urn:microsoft.com/office/officeart/2005/8/layout/chevron2"/>
    <dgm:cxn modelId="{2B39863C-F761-4F47-B492-905A19CA70C5}" type="presParOf" srcId="{EEC6E13F-4E72-4983-A7F3-B3897F193EB1}" destId="{072D7D1F-B936-4E2B-BA76-07A43628FB70}" srcOrd="1" destOrd="0" presId="urn:microsoft.com/office/officeart/2005/8/layout/chevron2"/>
    <dgm:cxn modelId="{13B9A278-0FED-4707-8D79-FAC9BF9F97E9}" type="presParOf" srcId="{EEC6E13F-4E72-4983-A7F3-B3897F193EB1}" destId="{4AA8329E-6378-4C07-B097-803D619E24F0}" srcOrd="2" destOrd="0" presId="urn:microsoft.com/office/officeart/2005/8/layout/chevron2"/>
    <dgm:cxn modelId="{138BCAC2-88BF-4A21-AF9F-F692C773A8E1}" type="presParOf" srcId="{4AA8329E-6378-4C07-B097-803D619E24F0}" destId="{86AFA7D4-3E13-4FBF-8A08-F16F52F4AA85}" srcOrd="0" destOrd="0" presId="urn:microsoft.com/office/officeart/2005/8/layout/chevron2"/>
    <dgm:cxn modelId="{D40BFE0C-1DBC-4164-AF18-0ABAEEB70A9E}" type="presParOf" srcId="{4AA8329E-6378-4C07-B097-803D619E24F0}" destId="{1F564FCF-6BEF-4BB3-B058-4FC7E998D80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E2850D-9005-4F8E-8DD0-3A67582CCE09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92C562E1-9780-40D9-A4A0-62BAE93248E4}">
      <dgm:prSet/>
      <dgm:spPr/>
      <dgm:t>
        <a:bodyPr/>
        <a:lstStyle/>
        <a:p>
          <a:pPr rtl="0"/>
          <a:r>
            <a:rPr lang="ru-RU" dirty="0" smtClean="0"/>
            <a:t>Растворы ,которых не проводят электрический ток-</a:t>
          </a:r>
          <a:endParaRPr lang="ru-RU" dirty="0"/>
        </a:p>
      </dgm:t>
    </dgm:pt>
    <dgm:pt modelId="{B9F94A7A-E405-4C12-9DC3-0D4D96A56EE7}" type="parTrans" cxnId="{477EB246-A51B-499F-8660-F7BF039B1BB6}">
      <dgm:prSet/>
      <dgm:spPr/>
      <dgm:t>
        <a:bodyPr/>
        <a:lstStyle/>
        <a:p>
          <a:endParaRPr lang="ru-RU"/>
        </a:p>
      </dgm:t>
    </dgm:pt>
    <dgm:pt modelId="{F37AE0CF-3596-4157-9C6F-3C2ED13F25CE}" type="sibTrans" cxnId="{477EB246-A51B-499F-8660-F7BF039B1BB6}">
      <dgm:prSet/>
      <dgm:spPr/>
      <dgm:t>
        <a:bodyPr/>
        <a:lstStyle/>
        <a:p>
          <a:endParaRPr lang="ru-RU"/>
        </a:p>
      </dgm:t>
    </dgm:pt>
    <dgm:pt modelId="{0AC6C00D-F6D7-44C3-B998-00DD786B5B66}">
      <dgm:prSet/>
      <dgm:spPr/>
      <dgm:t>
        <a:bodyPr/>
        <a:lstStyle/>
        <a:p>
          <a:pPr rtl="0"/>
          <a:r>
            <a:rPr lang="ru-RU" dirty="0" smtClean="0"/>
            <a:t>НЕЭЛЕКТРОЛИТЫ</a:t>
          </a:r>
          <a:endParaRPr lang="ru-RU" dirty="0"/>
        </a:p>
      </dgm:t>
    </dgm:pt>
    <dgm:pt modelId="{25EE8E8D-1EF0-46E1-8F92-1A30FEC1827F}" type="parTrans" cxnId="{32B2642C-6262-482A-BBFA-800163CC0C01}">
      <dgm:prSet/>
      <dgm:spPr/>
      <dgm:t>
        <a:bodyPr/>
        <a:lstStyle/>
        <a:p>
          <a:endParaRPr lang="ru-RU"/>
        </a:p>
      </dgm:t>
    </dgm:pt>
    <dgm:pt modelId="{21B46DC4-9EEA-48AD-A8EF-602A7BF48C1E}" type="sibTrans" cxnId="{32B2642C-6262-482A-BBFA-800163CC0C01}">
      <dgm:prSet/>
      <dgm:spPr/>
      <dgm:t>
        <a:bodyPr/>
        <a:lstStyle/>
        <a:p>
          <a:endParaRPr lang="ru-RU"/>
        </a:p>
      </dgm:t>
    </dgm:pt>
    <dgm:pt modelId="{C11006A0-1243-4280-B90F-4494822AFCEC}" type="pres">
      <dgm:prSet presAssocID="{4EE2850D-9005-4F8E-8DD0-3A67582CCE09}" presName="linearFlow" presStyleCnt="0">
        <dgm:presLayoutVars>
          <dgm:dir/>
          <dgm:animLvl val="lvl"/>
          <dgm:resizeHandles val="exact"/>
        </dgm:presLayoutVars>
      </dgm:prSet>
      <dgm:spPr/>
    </dgm:pt>
    <dgm:pt modelId="{07B29115-542A-4947-9BE6-95FF25D47E6A}" type="pres">
      <dgm:prSet presAssocID="{92C562E1-9780-40D9-A4A0-62BAE93248E4}" presName="composite" presStyleCnt="0"/>
      <dgm:spPr/>
    </dgm:pt>
    <dgm:pt modelId="{A3FA66D1-E68A-403B-B5AD-A11A51B41F31}" type="pres">
      <dgm:prSet presAssocID="{92C562E1-9780-40D9-A4A0-62BAE93248E4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0F66EB09-4D30-49BB-9863-FD6932DFEB4F}" type="pres">
      <dgm:prSet presAssocID="{92C562E1-9780-40D9-A4A0-62BAE93248E4}" presName="descendantText" presStyleLbl="alignAcc1" presStyleIdx="0" presStyleCnt="2">
        <dgm:presLayoutVars>
          <dgm:bulletEnabled val="1"/>
        </dgm:presLayoutVars>
      </dgm:prSet>
      <dgm:spPr/>
    </dgm:pt>
    <dgm:pt modelId="{270D5004-EA40-4465-A21F-930C45273B23}" type="pres">
      <dgm:prSet presAssocID="{F37AE0CF-3596-4157-9C6F-3C2ED13F25CE}" presName="sp" presStyleCnt="0"/>
      <dgm:spPr/>
    </dgm:pt>
    <dgm:pt modelId="{B51D7778-FA3D-4990-A39A-470FA7385435}" type="pres">
      <dgm:prSet presAssocID="{0AC6C00D-F6D7-44C3-B998-00DD786B5B66}" presName="composite" presStyleCnt="0"/>
      <dgm:spPr/>
    </dgm:pt>
    <dgm:pt modelId="{F410AA00-81FD-41E3-AB7E-F88BD0B4869E}" type="pres">
      <dgm:prSet presAssocID="{0AC6C00D-F6D7-44C3-B998-00DD786B5B66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F0B94141-7B6E-4C6F-9035-826080AAD645}" type="pres">
      <dgm:prSet presAssocID="{0AC6C00D-F6D7-44C3-B998-00DD786B5B66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32B2642C-6262-482A-BBFA-800163CC0C01}" srcId="{4EE2850D-9005-4F8E-8DD0-3A67582CCE09}" destId="{0AC6C00D-F6D7-44C3-B998-00DD786B5B66}" srcOrd="1" destOrd="0" parTransId="{25EE8E8D-1EF0-46E1-8F92-1A30FEC1827F}" sibTransId="{21B46DC4-9EEA-48AD-A8EF-602A7BF48C1E}"/>
    <dgm:cxn modelId="{0BBB2137-6BB3-4CFA-B7AE-37F00E8A3F23}" type="presOf" srcId="{92C562E1-9780-40D9-A4A0-62BAE93248E4}" destId="{A3FA66D1-E68A-403B-B5AD-A11A51B41F31}" srcOrd="0" destOrd="0" presId="urn:microsoft.com/office/officeart/2005/8/layout/chevron2"/>
    <dgm:cxn modelId="{477EB246-A51B-499F-8660-F7BF039B1BB6}" srcId="{4EE2850D-9005-4F8E-8DD0-3A67582CCE09}" destId="{92C562E1-9780-40D9-A4A0-62BAE93248E4}" srcOrd="0" destOrd="0" parTransId="{B9F94A7A-E405-4C12-9DC3-0D4D96A56EE7}" sibTransId="{F37AE0CF-3596-4157-9C6F-3C2ED13F25CE}"/>
    <dgm:cxn modelId="{2D7E283B-F629-403C-80A2-ED2EC7F4BAD5}" type="presOf" srcId="{4EE2850D-9005-4F8E-8DD0-3A67582CCE09}" destId="{C11006A0-1243-4280-B90F-4494822AFCEC}" srcOrd="0" destOrd="0" presId="urn:microsoft.com/office/officeart/2005/8/layout/chevron2"/>
    <dgm:cxn modelId="{493C6F62-118C-456A-834C-57FBC617F2E5}" type="presOf" srcId="{0AC6C00D-F6D7-44C3-B998-00DD786B5B66}" destId="{F410AA00-81FD-41E3-AB7E-F88BD0B4869E}" srcOrd="0" destOrd="0" presId="urn:microsoft.com/office/officeart/2005/8/layout/chevron2"/>
    <dgm:cxn modelId="{2713DDBE-F606-4192-AEF0-41CBE68D4C38}" type="presParOf" srcId="{C11006A0-1243-4280-B90F-4494822AFCEC}" destId="{07B29115-542A-4947-9BE6-95FF25D47E6A}" srcOrd="0" destOrd="0" presId="urn:microsoft.com/office/officeart/2005/8/layout/chevron2"/>
    <dgm:cxn modelId="{38C188A6-252F-49FC-B00B-1B45A4BF165B}" type="presParOf" srcId="{07B29115-542A-4947-9BE6-95FF25D47E6A}" destId="{A3FA66D1-E68A-403B-B5AD-A11A51B41F31}" srcOrd="0" destOrd="0" presId="urn:microsoft.com/office/officeart/2005/8/layout/chevron2"/>
    <dgm:cxn modelId="{5537686A-C28C-4B0B-BADE-113EF225F942}" type="presParOf" srcId="{07B29115-542A-4947-9BE6-95FF25D47E6A}" destId="{0F66EB09-4D30-49BB-9863-FD6932DFEB4F}" srcOrd="1" destOrd="0" presId="urn:microsoft.com/office/officeart/2005/8/layout/chevron2"/>
    <dgm:cxn modelId="{51D01703-EE9E-437A-99F5-407B15698A7C}" type="presParOf" srcId="{C11006A0-1243-4280-B90F-4494822AFCEC}" destId="{270D5004-EA40-4465-A21F-930C45273B23}" srcOrd="1" destOrd="0" presId="urn:microsoft.com/office/officeart/2005/8/layout/chevron2"/>
    <dgm:cxn modelId="{9B74EB99-C9BA-488D-BA4E-1E2FC7087A6F}" type="presParOf" srcId="{C11006A0-1243-4280-B90F-4494822AFCEC}" destId="{B51D7778-FA3D-4990-A39A-470FA7385435}" srcOrd="2" destOrd="0" presId="urn:microsoft.com/office/officeart/2005/8/layout/chevron2"/>
    <dgm:cxn modelId="{BE3A354C-3E1F-4344-8170-FACBDB53ED6B}" type="presParOf" srcId="{B51D7778-FA3D-4990-A39A-470FA7385435}" destId="{F410AA00-81FD-41E3-AB7E-F88BD0B4869E}" srcOrd="0" destOrd="0" presId="urn:microsoft.com/office/officeart/2005/8/layout/chevron2"/>
    <dgm:cxn modelId="{A666FE45-6F94-4A77-8830-8A246AD60667}" type="presParOf" srcId="{B51D7778-FA3D-4990-A39A-470FA7385435}" destId="{F0B94141-7B6E-4C6F-9035-826080AAD64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BBEB6C1-125D-4B57-8829-D66CF39C7CB6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0D54A1-F1B0-4DF9-BB11-FA9974B5BD88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dirty="0" smtClean="0"/>
            <a:t>Ориентация молекул- диполей воды около ионов кристалла</a:t>
          </a:r>
          <a:endParaRPr lang="ru-RU" dirty="0"/>
        </a:p>
      </dgm:t>
    </dgm:pt>
    <dgm:pt modelId="{AA4324DB-3CC5-4354-B7CF-F2DB6AFD36A0}" type="parTrans" cxnId="{EB72FC64-CE73-4A29-8F9B-A87FC1F9EA8E}">
      <dgm:prSet/>
      <dgm:spPr/>
      <dgm:t>
        <a:bodyPr/>
        <a:lstStyle/>
        <a:p>
          <a:endParaRPr lang="ru-RU"/>
        </a:p>
      </dgm:t>
    </dgm:pt>
    <dgm:pt modelId="{07547EA8-C4B9-4BB1-9788-D5282A794C72}" type="sibTrans" cxnId="{EB72FC64-CE73-4A29-8F9B-A87FC1F9EA8E}">
      <dgm:prSet/>
      <dgm:spPr/>
      <dgm:t>
        <a:bodyPr/>
        <a:lstStyle/>
        <a:p>
          <a:endParaRPr lang="ru-RU"/>
        </a:p>
      </dgm:t>
    </dgm:pt>
    <dgm:pt modelId="{E0304E7A-A541-4B48-81DC-ED4E0ADF8DAE}">
      <dgm:prSet/>
      <dgm:spPr/>
      <dgm:t>
        <a:bodyPr/>
        <a:lstStyle/>
        <a:p>
          <a:pPr rtl="0"/>
          <a:r>
            <a:rPr lang="ru-RU" dirty="0" smtClean="0"/>
            <a:t>Гидратация (взаимодействие) молекул воды с ионами поверхностного слоя кристалла</a:t>
          </a:r>
          <a:endParaRPr lang="ru-RU" dirty="0"/>
        </a:p>
      </dgm:t>
    </dgm:pt>
    <dgm:pt modelId="{C982E799-9965-46B8-AFAE-BBAD9F8F47D4}" type="parTrans" cxnId="{55588544-3FDD-4D12-B1FA-960FA4F6A40C}">
      <dgm:prSet/>
      <dgm:spPr/>
      <dgm:t>
        <a:bodyPr/>
        <a:lstStyle/>
        <a:p>
          <a:endParaRPr lang="ru-RU"/>
        </a:p>
      </dgm:t>
    </dgm:pt>
    <dgm:pt modelId="{58929C7A-DE2A-4BD1-A623-78ED63C343A6}" type="sibTrans" cxnId="{55588544-3FDD-4D12-B1FA-960FA4F6A40C}">
      <dgm:prSet/>
      <dgm:spPr/>
      <dgm:t>
        <a:bodyPr/>
        <a:lstStyle/>
        <a:p>
          <a:endParaRPr lang="ru-RU"/>
        </a:p>
      </dgm:t>
    </dgm:pt>
    <dgm:pt modelId="{C89017E0-85B5-4645-9474-8243DD65C0BC}">
      <dgm:prSet/>
      <dgm:spPr/>
      <dgm:t>
        <a:bodyPr/>
        <a:lstStyle/>
        <a:p>
          <a:pPr rtl="0"/>
          <a:r>
            <a:rPr lang="ru-RU" dirty="0" smtClean="0"/>
            <a:t>Диссоциация (распад)кристалла электролита на </a:t>
          </a:r>
          <a:r>
            <a:rPr lang="ru-RU" dirty="0" err="1" smtClean="0"/>
            <a:t>гидратированные</a:t>
          </a:r>
          <a:r>
            <a:rPr lang="ru-RU" dirty="0" smtClean="0"/>
            <a:t> ионы</a:t>
          </a:r>
          <a:endParaRPr lang="ru-RU" dirty="0"/>
        </a:p>
      </dgm:t>
    </dgm:pt>
    <dgm:pt modelId="{FEB71D48-41B5-4F03-86A8-526DA85ABE0A}" type="parTrans" cxnId="{E07B2AEC-199F-420C-9761-D5DA36A4A901}">
      <dgm:prSet/>
      <dgm:spPr/>
      <dgm:t>
        <a:bodyPr/>
        <a:lstStyle/>
        <a:p>
          <a:endParaRPr lang="ru-RU"/>
        </a:p>
      </dgm:t>
    </dgm:pt>
    <dgm:pt modelId="{A60D0B63-457F-439C-9727-39CC5BED8C14}" type="sibTrans" cxnId="{E07B2AEC-199F-420C-9761-D5DA36A4A901}">
      <dgm:prSet/>
      <dgm:spPr/>
      <dgm:t>
        <a:bodyPr/>
        <a:lstStyle/>
        <a:p>
          <a:endParaRPr lang="ru-RU"/>
        </a:p>
      </dgm:t>
    </dgm:pt>
    <dgm:pt modelId="{822BE294-88BE-4576-9E71-3D490798B82B}" type="pres">
      <dgm:prSet presAssocID="{4BBEB6C1-125D-4B57-8829-D66CF39C7CB6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CB45BC16-1055-45F1-83D3-1BB91868F091}" type="pres">
      <dgm:prSet presAssocID="{6F0D54A1-F1B0-4DF9-BB11-FA9974B5BD88}" presName="circle1" presStyleLbl="node1" presStyleIdx="0" presStyleCnt="3"/>
      <dgm:spPr/>
    </dgm:pt>
    <dgm:pt modelId="{78DE3031-ED23-4570-892E-785D2420AC0B}" type="pres">
      <dgm:prSet presAssocID="{6F0D54A1-F1B0-4DF9-BB11-FA9974B5BD88}" presName="space" presStyleCnt="0"/>
      <dgm:spPr/>
    </dgm:pt>
    <dgm:pt modelId="{F52A39C0-EDD0-4133-9FC0-5DDAD63A4705}" type="pres">
      <dgm:prSet presAssocID="{6F0D54A1-F1B0-4DF9-BB11-FA9974B5BD88}" presName="rect1" presStyleLbl="alignAcc1" presStyleIdx="0" presStyleCnt="3"/>
      <dgm:spPr/>
    </dgm:pt>
    <dgm:pt modelId="{41D2125C-CD5D-4F1C-9303-D635BD12EFEB}" type="pres">
      <dgm:prSet presAssocID="{E0304E7A-A541-4B48-81DC-ED4E0ADF8DAE}" presName="vertSpace2" presStyleLbl="node1" presStyleIdx="0" presStyleCnt="3"/>
      <dgm:spPr/>
    </dgm:pt>
    <dgm:pt modelId="{40F941CA-3AEE-4CD7-B79D-1A34F50C78D0}" type="pres">
      <dgm:prSet presAssocID="{E0304E7A-A541-4B48-81DC-ED4E0ADF8DAE}" presName="circle2" presStyleLbl="node1" presStyleIdx="1" presStyleCnt="3"/>
      <dgm:spPr/>
    </dgm:pt>
    <dgm:pt modelId="{0D8045CF-9CF8-4B35-ACAF-4D1E47656304}" type="pres">
      <dgm:prSet presAssocID="{E0304E7A-A541-4B48-81DC-ED4E0ADF8DAE}" presName="rect2" presStyleLbl="alignAcc1" presStyleIdx="1" presStyleCnt="3"/>
      <dgm:spPr/>
    </dgm:pt>
    <dgm:pt modelId="{D499554A-0C84-41B5-837E-261152CEEFC3}" type="pres">
      <dgm:prSet presAssocID="{C89017E0-85B5-4645-9474-8243DD65C0BC}" presName="vertSpace3" presStyleLbl="node1" presStyleIdx="1" presStyleCnt="3"/>
      <dgm:spPr/>
    </dgm:pt>
    <dgm:pt modelId="{63007CA8-D6DC-4B8A-B4A6-4447C1C50A02}" type="pres">
      <dgm:prSet presAssocID="{C89017E0-85B5-4645-9474-8243DD65C0BC}" presName="circle3" presStyleLbl="node1" presStyleIdx="2" presStyleCnt="3"/>
      <dgm:spPr/>
    </dgm:pt>
    <dgm:pt modelId="{A4E9B74D-3674-48D9-BD35-DB3B81CB4A7A}" type="pres">
      <dgm:prSet presAssocID="{C89017E0-85B5-4645-9474-8243DD65C0BC}" presName="rect3" presStyleLbl="alignAcc1" presStyleIdx="2" presStyleCnt="3"/>
      <dgm:spPr/>
    </dgm:pt>
    <dgm:pt modelId="{093808A7-2D52-4DB9-B884-00CEDAF46BF3}" type="pres">
      <dgm:prSet presAssocID="{6F0D54A1-F1B0-4DF9-BB11-FA9974B5BD88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FDBED6FC-37F8-4454-AE14-1A0259066C52}" type="pres">
      <dgm:prSet presAssocID="{E0304E7A-A541-4B48-81DC-ED4E0ADF8DAE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28D1DA2D-9CF1-4C97-999E-BADD92CA3B82}" type="pres">
      <dgm:prSet presAssocID="{C89017E0-85B5-4645-9474-8243DD65C0BC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07337EC3-C2DE-453D-A491-564148325BF7}" type="presOf" srcId="{C89017E0-85B5-4645-9474-8243DD65C0BC}" destId="{28D1DA2D-9CF1-4C97-999E-BADD92CA3B82}" srcOrd="1" destOrd="0" presId="urn:microsoft.com/office/officeart/2005/8/layout/target3"/>
    <dgm:cxn modelId="{54B9281D-C5D8-471F-A6C4-4384844BF2BC}" type="presOf" srcId="{E0304E7A-A541-4B48-81DC-ED4E0ADF8DAE}" destId="{FDBED6FC-37F8-4454-AE14-1A0259066C52}" srcOrd="1" destOrd="0" presId="urn:microsoft.com/office/officeart/2005/8/layout/target3"/>
    <dgm:cxn modelId="{55588544-3FDD-4D12-B1FA-960FA4F6A40C}" srcId="{4BBEB6C1-125D-4B57-8829-D66CF39C7CB6}" destId="{E0304E7A-A541-4B48-81DC-ED4E0ADF8DAE}" srcOrd="1" destOrd="0" parTransId="{C982E799-9965-46B8-AFAE-BBAD9F8F47D4}" sibTransId="{58929C7A-DE2A-4BD1-A623-78ED63C343A6}"/>
    <dgm:cxn modelId="{09134BB3-0C91-41C1-A1F8-5CFF4C47CC44}" type="presOf" srcId="{6F0D54A1-F1B0-4DF9-BB11-FA9974B5BD88}" destId="{F52A39C0-EDD0-4133-9FC0-5DDAD63A4705}" srcOrd="0" destOrd="0" presId="urn:microsoft.com/office/officeart/2005/8/layout/target3"/>
    <dgm:cxn modelId="{9D0C4833-F5F0-493F-B5C2-8375E975191D}" type="presOf" srcId="{E0304E7A-A541-4B48-81DC-ED4E0ADF8DAE}" destId="{0D8045CF-9CF8-4B35-ACAF-4D1E47656304}" srcOrd="0" destOrd="0" presId="urn:microsoft.com/office/officeart/2005/8/layout/target3"/>
    <dgm:cxn modelId="{190327D0-F5E3-4426-9F6D-D85B6102DB9F}" type="presOf" srcId="{4BBEB6C1-125D-4B57-8829-D66CF39C7CB6}" destId="{822BE294-88BE-4576-9E71-3D490798B82B}" srcOrd="0" destOrd="0" presId="urn:microsoft.com/office/officeart/2005/8/layout/target3"/>
    <dgm:cxn modelId="{EB72FC64-CE73-4A29-8F9B-A87FC1F9EA8E}" srcId="{4BBEB6C1-125D-4B57-8829-D66CF39C7CB6}" destId="{6F0D54A1-F1B0-4DF9-BB11-FA9974B5BD88}" srcOrd="0" destOrd="0" parTransId="{AA4324DB-3CC5-4354-B7CF-F2DB6AFD36A0}" sibTransId="{07547EA8-C4B9-4BB1-9788-D5282A794C72}"/>
    <dgm:cxn modelId="{E07B2AEC-199F-420C-9761-D5DA36A4A901}" srcId="{4BBEB6C1-125D-4B57-8829-D66CF39C7CB6}" destId="{C89017E0-85B5-4645-9474-8243DD65C0BC}" srcOrd="2" destOrd="0" parTransId="{FEB71D48-41B5-4F03-86A8-526DA85ABE0A}" sibTransId="{A60D0B63-457F-439C-9727-39CC5BED8C14}"/>
    <dgm:cxn modelId="{834B0FE2-300A-4467-8FE6-4F98922BD0CE}" type="presOf" srcId="{C89017E0-85B5-4645-9474-8243DD65C0BC}" destId="{A4E9B74D-3674-48D9-BD35-DB3B81CB4A7A}" srcOrd="0" destOrd="0" presId="urn:microsoft.com/office/officeart/2005/8/layout/target3"/>
    <dgm:cxn modelId="{5F87D63D-F7BB-4D7B-AC15-A8CB51394412}" type="presOf" srcId="{6F0D54A1-F1B0-4DF9-BB11-FA9974B5BD88}" destId="{093808A7-2D52-4DB9-B884-00CEDAF46BF3}" srcOrd="1" destOrd="0" presId="urn:microsoft.com/office/officeart/2005/8/layout/target3"/>
    <dgm:cxn modelId="{E443EDEE-DB96-4219-8320-B662CBD69545}" type="presParOf" srcId="{822BE294-88BE-4576-9E71-3D490798B82B}" destId="{CB45BC16-1055-45F1-83D3-1BB91868F091}" srcOrd="0" destOrd="0" presId="urn:microsoft.com/office/officeart/2005/8/layout/target3"/>
    <dgm:cxn modelId="{F54CEDD1-1AD6-471F-ACE1-A1D0AC286BE5}" type="presParOf" srcId="{822BE294-88BE-4576-9E71-3D490798B82B}" destId="{78DE3031-ED23-4570-892E-785D2420AC0B}" srcOrd="1" destOrd="0" presId="urn:microsoft.com/office/officeart/2005/8/layout/target3"/>
    <dgm:cxn modelId="{242E7450-7F21-4680-B672-1E471621A887}" type="presParOf" srcId="{822BE294-88BE-4576-9E71-3D490798B82B}" destId="{F52A39C0-EDD0-4133-9FC0-5DDAD63A4705}" srcOrd="2" destOrd="0" presId="urn:microsoft.com/office/officeart/2005/8/layout/target3"/>
    <dgm:cxn modelId="{1C4F3077-439D-4E65-8C68-AB1444453FE2}" type="presParOf" srcId="{822BE294-88BE-4576-9E71-3D490798B82B}" destId="{41D2125C-CD5D-4F1C-9303-D635BD12EFEB}" srcOrd="3" destOrd="0" presId="urn:microsoft.com/office/officeart/2005/8/layout/target3"/>
    <dgm:cxn modelId="{C9B14D1C-4FAE-487F-8AAB-E8A5B83064F5}" type="presParOf" srcId="{822BE294-88BE-4576-9E71-3D490798B82B}" destId="{40F941CA-3AEE-4CD7-B79D-1A34F50C78D0}" srcOrd="4" destOrd="0" presId="urn:microsoft.com/office/officeart/2005/8/layout/target3"/>
    <dgm:cxn modelId="{D82A977B-861D-47C4-AF7D-38FCCFD793BB}" type="presParOf" srcId="{822BE294-88BE-4576-9E71-3D490798B82B}" destId="{0D8045CF-9CF8-4B35-ACAF-4D1E47656304}" srcOrd="5" destOrd="0" presId="urn:microsoft.com/office/officeart/2005/8/layout/target3"/>
    <dgm:cxn modelId="{1EE5E922-1AD4-467E-8F67-B7F3744C2E85}" type="presParOf" srcId="{822BE294-88BE-4576-9E71-3D490798B82B}" destId="{D499554A-0C84-41B5-837E-261152CEEFC3}" srcOrd="6" destOrd="0" presId="urn:microsoft.com/office/officeart/2005/8/layout/target3"/>
    <dgm:cxn modelId="{DB84FC47-BC95-498F-B7EE-C793F3A3C6C1}" type="presParOf" srcId="{822BE294-88BE-4576-9E71-3D490798B82B}" destId="{63007CA8-D6DC-4B8A-B4A6-4447C1C50A02}" srcOrd="7" destOrd="0" presId="urn:microsoft.com/office/officeart/2005/8/layout/target3"/>
    <dgm:cxn modelId="{4252EC83-94CB-420A-BE83-54141B2FE5B4}" type="presParOf" srcId="{822BE294-88BE-4576-9E71-3D490798B82B}" destId="{A4E9B74D-3674-48D9-BD35-DB3B81CB4A7A}" srcOrd="8" destOrd="0" presId="urn:microsoft.com/office/officeart/2005/8/layout/target3"/>
    <dgm:cxn modelId="{383773AE-B8E8-435C-8127-06C90B3F031E}" type="presParOf" srcId="{822BE294-88BE-4576-9E71-3D490798B82B}" destId="{093808A7-2D52-4DB9-B884-00CEDAF46BF3}" srcOrd="9" destOrd="0" presId="urn:microsoft.com/office/officeart/2005/8/layout/target3"/>
    <dgm:cxn modelId="{D3CD2542-552F-41CD-B69C-121C9CD7B361}" type="presParOf" srcId="{822BE294-88BE-4576-9E71-3D490798B82B}" destId="{FDBED6FC-37F8-4454-AE14-1A0259066C52}" srcOrd="10" destOrd="0" presId="urn:microsoft.com/office/officeart/2005/8/layout/target3"/>
    <dgm:cxn modelId="{3DA2E780-F0B0-4DAD-A0A6-1DE077B59387}" type="presParOf" srcId="{822BE294-88BE-4576-9E71-3D490798B82B}" destId="{28D1DA2D-9CF1-4C97-999E-BADD92CA3B82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1AF4DF6-4D77-452C-B2DF-E31F6F3118A8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60A673D-B556-407B-BFD4-0E32289EE36F}">
      <dgm:prSet/>
      <dgm:spPr/>
      <dgm:t>
        <a:bodyPr/>
        <a:lstStyle/>
        <a:p>
          <a:pPr rtl="0"/>
          <a:r>
            <a:rPr lang="ru-RU" dirty="0" smtClean="0"/>
            <a:t>Ориентация молекул воды вокруг полюсов молекулы электролита</a:t>
          </a:r>
          <a:endParaRPr lang="ru-RU" dirty="0"/>
        </a:p>
      </dgm:t>
    </dgm:pt>
    <dgm:pt modelId="{687C44B0-9C0D-45AC-93B2-5DC903F7DD3E}" type="parTrans" cxnId="{3CED2C48-E7B6-4CAF-A72E-84B10DAAE3BD}">
      <dgm:prSet/>
      <dgm:spPr/>
      <dgm:t>
        <a:bodyPr/>
        <a:lstStyle/>
        <a:p>
          <a:endParaRPr lang="ru-RU"/>
        </a:p>
      </dgm:t>
    </dgm:pt>
    <dgm:pt modelId="{CC97C335-5110-48E0-917D-6EC4C5D9B0B1}" type="sibTrans" cxnId="{3CED2C48-E7B6-4CAF-A72E-84B10DAAE3BD}">
      <dgm:prSet/>
      <dgm:spPr/>
      <dgm:t>
        <a:bodyPr/>
        <a:lstStyle/>
        <a:p>
          <a:endParaRPr lang="ru-RU"/>
        </a:p>
      </dgm:t>
    </dgm:pt>
    <dgm:pt modelId="{54F87EFB-6954-4790-83FB-FF1B07059D28}">
      <dgm:prSet/>
      <dgm:spPr/>
      <dgm:t>
        <a:bodyPr/>
        <a:lstStyle/>
        <a:p>
          <a:pPr rtl="0"/>
          <a:r>
            <a:rPr lang="ru-RU" dirty="0" smtClean="0"/>
            <a:t>Гидратация (взаимодействие)молекул воды с молекулами электролита</a:t>
          </a:r>
          <a:endParaRPr lang="ru-RU" dirty="0"/>
        </a:p>
      </dgm:t>
    </dgm:pt>
    <dgm:pt modelId="{C05858E0-1276-46EA-8C6F-2A11C492BE58}" type="parTrans" cxnId="{30A0AACF-25A1-4383-A131-768AC94237E0}">
      <dgm:prSet/>
      <dgm:spPr/>
      <dgm:t>
        <a:bodyPr/>
        <a:lstStyle/>
        <a:p>
          <a:endParaRPr lang="ru-RU"/>
        </a:p>
      </dgm:t>
    </dgm:pt>
    <dgm:pt modelId="{4CE1190F-BF34-4576-B87B-D6C2C867085B}" type="sibTrans" cxnId="{30A0AACF-25A1-4383-A131-768AC94237E0}">
      <dgm:prSet/>
      <dgm:spPr/>
      <dgm:t>
        <a:bodyPr/>
        <a:lstStyle/>
        <a:p>
          <a:endParaRPr lang="ru-RU"/>
        </a:p>
      </dgm:t>
    </dgm:pt>
    <dgm:pt modelId="{9527EAE1-BAB0-4D45-9F5E-F9C6F49DA310}">
      <dgm:prSet/>
      <dgm:spPr/>
      <dgm:t>
        <a:bodyPr/>
        <a:lstStyle/>
        <a:p>
          <a:pPr rtl="0"/>
          <a:r>
            <a:rPr lang="ru-RU" dirty="0" smtClean="0"/>
            <a:t>Ионизация молекул электролита( превращение ковалентной полярной связи в ионную)</a:t>
          </a:r>
          <a:endParaRPr lang="ru-RU" dirty="0"/>
        </a:p>
      </dgm:t>
    </dgm:pt>
    <dgm:pt modelId="{A15356A2-EDAB-4247-84E0-BA3A7426735A}" type="parTrans" cxnId="{4D8687D6-B63E-44C7-BDC4-B85A07F75575}">
      <dgm:prSet/>
      <dgm:spPr/>
      <dgm:t>
        <a:bodyPr/>
        <a:lstStyle/>
        <a:p>
          <a:endParaRPr lang="ru-RU"/>
        </a:p>
      </dgm:t>
    </dgm:pt>
    <dgm:pt modelId="{54332E6C-6BC0-474C-AA96-31416195CADF}" type="sibTrans" cxnId="{4D8687D6-B63E-44C7-BDC4-B85A07F75575}">
      <dgm:prSet/>
      <dgm:spPr/>
      <dgm:t>
        <a:bodyPr/>
        <a:lstStyle/>
        <a:p>
          <a:endParaRPr lang="ru-RU"/>
        </a:p>
      </dgm:t>
    </dgm:pt>
    <dgm:pt modelId="{7C9E47EB-B866-4A0A-9888-84680C8F6835}">
      <dgm:prSet/>
      <dgm:spPr/>
      <dgm:t>
        <a:bodyPr/>
        <a:lstStyle/>
        <a:p>
          <a:pPr rtl="0"/>
          <a:r>
            <a:rPr lang="ru-RU" dirty="0" smtClean="0"/>
            <a:t>Диссоциация (распад)молекул электролита на </a:t>
          </a:r>
          <a:r>
            <a:rPr lang="ru-RU" dirty="0" err="1" smtClean="0"/>
            <a:t>гидратированные</a:t>
          </a:r>
          <a:r>
            <a:rPr lang="ru-RU" dirty="0" smtClean="0"/>
            <a:t> ионы</a:t>
          </a:r>
          <a:endParaRPr lang="ru-RU" dirty="0"/>
        </a:p>
      </dgm:t>
    </dgm:pt>
    <dgm:pt modelId="{EA362689-113D-40A3-8B6F-674E6BE538BC}" type="parTrans" cxnId="{9D240B5F-1E78-46E0-8A71-6DBF4EBFCFFB}">
      <dgm:prSet/>
      <dgm:spPr/>
      <dgm:t>
        <a:bodyPr/>
        <a:lstStyle/>
        <a:p>
          <a:endParaRPr lang="ru-RU"/>
        </a:p>
      </dgm:t>
    </dgm:pt>
    <dgm:pt modelId="{C8FA4769-3333-41E7-AD37-7B82DAD90D90}" type="sibTrans" cxnId="{9D240B5F-1E78-46E0-8A71-6DBF4EBFCFFB}">
      <dgm:prSet/>
      <dgm:spPr/>
      <dgm:t>
        <a:bodyPr/>
        <a:lstStyle/>
        <a:p>
          <a:endParaRPr lang="ru-RU"/>
        </a:p>
      </dgm:t>
    </dgm:pt>
    <dgm:pt modelId="{D8CB7D58-BC2B-4AA2-BFE3-B77831AD9774}" type="pres">
      <dgm:prSet presAssocID="{01AF4DF6-4D77-452C-B2DF-E31F6F3118A8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7EF033CD-CADB-4E33-8CC9-CF6328C14F2D}" type="pres">
      <dgm:prSet presAssocID="{560A673D-B556-407B-BFD4-0E32289EE36F}" presName="circle1" presStyleLbl="node1" presStyleIdx="0" presStyleCnt="4"/>
      <dgm:spPr/>
    </dgm:pt>
    <dgm:pt modelId="{4705792B-40CD-4EB1-816A-79958E2B72AA}" type="pres">
      <dgm:prSet presAssocID="{560A673D-B556-407B-BFD4-0E32289EE36F}" presName="space" presStyleCnt="0"/>
      <dgm:spPr/>
    </dgm:pt>
    <dgm:pt modelId="{36A7E19F-17FE-45F5-983F-7535142E5A89}" type="pres">
      <dgm:prSet presAssocID="{560A673D-B556-407B-BFD4-0E32289EE36F}" presName="rect1" presStyleLbl="alignAcc1" presStyleIdx="0" presStyleCnt="4"/>
      <dgm:spPr/>
    </dgm:pt>
    <dgm:pt modelId="{AFF4E5AB-25CF-402B-BF5E-F0E0A57F2E84}" type="pres">
      <dgm:prSet presAssocID="{54F87EFB-6954-4790-83FB-FF1B07059D28}" presName="vertSpace2" presStyleLbl="node1" presStyleIdx="0" presStyleCnt="4"/>
      <dgm:spPr/>
    </dgm:pt>
    <dgm:pt modelId="{9140036B-3FF0-45C3-BBB1-C8C620B1C8A8}" type="pres">
      <dgm:prSet presAssocID="{54F87EFB-6954-4790-83FB-FF1B07059D28}" presName="circle2" presStyleLbl="node1" presStyleIdx="1" presStyleCnt="4"/>
      <dgm:spPr/>
    </dgm:pt>
    <dgm:pt modelId="{F255B34C-E401-4786-9774-2D637897D786}" type="pres">
      <dgm:prSet presAssocID="{54F87EFB-6954-4790-83FB-FF1B07059D28}" presName="rect2" presStyleLbl="alignAcc1" presStyleIdx="1" presStyleCnt="4"/>
      <dgm:spPr/>
    </dgm:pt>
    <dgm:pt modelId="{CBD0A9CF-24C1-44B4-B21B-E7AB5A95C0AC}" type="pres">
      <dgm:prSet presAssocID="{9527EAE1-BAB0-4D45-9F5E-F9C6F49DA310}" presName="vertSpace3" presStyleLbl="node1" presStyleIdx="1" presStyleCnt="4"/>
      <dgm:spPr/>
    </dgm:pt>
    <dgm:pt modelId="{F142EF22-6C76-4145-910C-0D75CF57AF61}" type="pres">
      <dgm:prSet presAssocID="{9527EAE1-BAB0-4D45-9F5E-F9C6F49DA310}" presName="circle3" presStyleLbl="node1" presStyleIdx="2" presStyleCnt="4"/>
      <dgm:spPr/>
    </dgm:pt>
    <dgm:pt modelId="{6505E347-9B5E-4637-AD05-4C42086825BD}" type="pres">
      <dgm:prSet presAssocID="{9527EAE1-BAB0-4D45-9F5E-F9C6F49DA310}" presName="rect3" presStyleLbl="alignAcc1" presStyleIdx="2" presStyleCnt="4"/>
      <dgm:spPr/>
    </dgm:pt>
    <dgm:pt modelId="{D6C2CF17-3E1F-4878-9E50-6E54D8B391E1}" type="pres">
      <dgm:prSet presAssocID="{7C9E47EB-B866-4A0A-9888-84680C8F6835}" presName="vertSpace4" presStyleLbl="node1" presStyleIdx="2" presStyleCnt="4"/>
      <dgm:spPr/>
    </dgm:pt>
    <dgm:pt modelId="{41850F47-A496-42DC-8F1A-A0CA0070776B}" type="pres">
      <dgm:prSet presAssocID="{7C9E47EB-B866-4A0A-9888-84680C8F6835}" presName="circle4" presStyleLbl="node1" presStyleIdx="3" presStyleCnt="4"/>
      <dgm:spPr/>
    </dgm:pt>
    <dgm:pt modelId="{D00A8B5A-E43C-4CF4-8A29-25614189FAA2}" type="pres">
      <dgm:prSet presAssocID="{7C9E47EB-B866-4A0A-9888-84680C8F6835}" presName="rect4" presStyleLbl="alignAcc1" presStyleIdx="3" presStyleCnt="4"/>
      <dgm:spPr/>
    </dgm:pt>
    <dgm:pt modelId="{487CCA6C-476E-4DD9-8B46-CF986AC7F68F}" type="pres">
      <dgm:prSet presAssocID="{560A673D-B556-407B-BFD4-0E32289EE36F}" presName="rect1ParTxNoCh" presStyleLbl="alignAcc1" presStyleIdx="3" presStyleCnt="4">
        <dgm:presLayoutVars>
          <dgm:chMax val="1"/>
          <dgm:bulletEnabled val="1"/>
        </dgm:presLayoutVars>
      </dgm:prSet>
      <dgm:spPr/>
    </dgm:pt>
    <dgm:pt modelId="{239DD75E-FC6D-40A8-8960-B9FDA1491F39}" type="pres">
      <dgm:prSet presAssocID="{54F87EFB-6954-4790-83FB-FF1B07059D28}" presName="rect2ParTxNoCh" presStyleLbl="alignAcc1" presStyleIdx="3" presStyleCnt="4">
        <dgm:presLayoutVars>
          <dgm:chMax val="1"/>
          <dgm:bulletEnabled val="1"/>
        </dgm:presLayoutVars>
      </dgm:prSet>
      <dgm:spPr/>
    </dgm:pt>
    <dgm:pt modelId="{45234479-2456-4DD2-B4E3-06D912A210F4}" type="pres">
      <dgm:prSet presAssocID="{9527EAE1-BAB0-4D45-9F5E-F9C6F49DA310}" presName="rect3ParTxNoCh" presStyleLbl="alignAcc1" presStyleIdx="3" presStyleCnt="4">
        <dgm:presLayoutVars>
          <dgm:chMax val="1"/>
          <dgm:bulletEnabled val="1"/>
        </dgm:presLayoutVars>
      </dgm:prSet>
      <dgm:spPr/>
    </dgm:pt>
    <dgm:pt modelId="{9AB432B4-8EBA-4D07-B9DF-97E616D0DD45}" type="pres">
      <dgm:prSet presAssocID="{7C9E47EB-B866-4A0A-9888-84680C8F6835}" presName="rect4ParTxNoCh" presStyleLbl="alignAcc1" presStyleIdx="3" presStyleCnt="4">
        <dgm:presLayoutVars>
          <dgm:chMax val="1"/>
          <dgm:bulletEnabled val="1"/>
        </dgm:presLayoutVars>
      </dgm:prSet>
      <dgm:spPr/>
    </dgm:pt>
  </dgm:ptLst>
  <dgm:cxnLst>
    <dgm:cxn modelId="{4D8687D6-B63E-44C7-BDC4-B85A07F75575}" srcId="{01AF4DF6-4D77-452C-B2DF-E31F6F3118A8}" destId="{9527EAE1-BAB0-4D45-9F5E-F9C6F49DA310}" srcOrd="2" destOrd="0" parTransId="{A15356A2-EDAB-4247-84E0-BA3A7426735A}" sibTransId="{54332E6C-6BC0-474C-AA96-31416195CADF}"/>
    <dgm:cxn modelId="{8E2A7FAC-E3D7-4DDF-8893-E49F07553B32}" type="presOf" srcId="{9527EAE1-BAB0-4D45-9F5E-F9C6F49DA310}" destId="{6505E347-9B5E-4637-AD05-4C42086825BD}" srcOrd="0" destOrd="0" presId="urn:microsoft.com/office/officeart/2005/8/layout/target3"/>
    <dgm:cxn modelId="{9D240B5F-1E78-46E0-8A71-6DBF4EBFCFFB}" srcId="{01AF4DF6-4D77-452C-B2DF-E31F6F3118A8}" destId="{7C9E47EB-B866-4A0A-9888-84680C8F6835}" srcOrd="3" destOrd="0" parTransId="{EA362689-113D-40A3-8B6F-674E6BE538BC}" sibTransId="{C8FA4769-3333-41E7-AD37-7B82DAD90D90}"/>
    <dgm:cxn modelId="{3FFD7087-AED4-4BF8-89BF-B15B21980B4D}" type="presOf" srcId="{54F87EFB-6954-4790-83FB-FF1B07059D28}" destId="{239DD75E-FC6D-40A8-8960-B9FDA1491F39}" srcOrd="1" destOrd="0" presId="urn:microsoft.com/office/officeart/2005/8/layout/target3"/>
    <dgm:cxn modelId="{30A0AACF-25A1-4383-A131-768AC94237E0}" srcId="{01AF4DF6-4D77-452C-B2DF-E31F6F3118A8}" destId="{54F87EFB-6954-4790-83FB-FF1B07059D28}" srcOrd="1" destOrd="0" parTransId="{C05858E0-1276-46EA-8C6F-2A11C492BE58}" sibTransId="{4CE1190F-BF34-4576-B87B-D6C2C867085B}"/>
    <dgm:cxn modelId="{21C86131-6E2D-49C6-967C-AA6D44C49762}" type="presOf" srcId="{7C9E47EB-B866-4A0A-9888-84680C8F6835}" destId="{D00A8B5A-E43C-4CF4-8A29-25614189FAA2}" srcOrd="0" destOrd="0" presId="urn:microsoft.com/office/officeart/2005/8/layout/target3"/>
    <dgm:cxn modelId="{B10935E7-7380-4406-B0A0-FF926B5AD701}" type="presOf" srcId="{01AF4DF6-4D77-452C-B2DF-E31F6F3118A8}" destId="{D8CB7D58-BC2B-4AA2-BFE3-B77831AD9774}" srcOrd="0" destOrd="0" presId="urn:microsoft.com/office/officeart/2005/8/layout/target3"/>
    <dgm:cxn modelId="{6F4A1D20-2385-4F93-8043-5ACFA372B51A}" type="presOf" srcId="{7C9E47EB-B866-4A0A-9888-84680C8F6835}" destId="{9AB432B4-8EBA-4D07-B9DF-97E616D0DD45}" srcOrd="1" destOrd="0" presId="urn:microsoft.com/office/officeart/2005/8/layout/target3"/>
    <dgm:cxn modelId="{020B5961-102F-450A-B795-357612169501}" type="presOf" srcId="{54F87EFB-6954-4790-83FB-FF1B07059D28}" destId="{F255B34C-E401-4786-9774-2D637897D786}" srcOrd="0" destOrd="0" presId="urn:microsoft.com/office/officeart/2005/8/layout/target3"/>
    <dgm:cxn modelId="{28BCFCFF-08C6-4F8D-995A-28E0CF01C71F}" type="presOf" srcId="{9527EAE1-BAB0-4D45-9F5E-F9C6F49DA310}" destId="{45234479-2456-4DD2-B4E3-06D912A210F4}" srcOrd="1" destOrd="0" presId="urn:microsoft.com/office/officeart/2005/8/layout/target3"/>
    <dgm:cxn modelId="{9E56931A-8261-44B4-8C4B-31D5D456F630}" type="presOf" srcId="{560A673D-B556-407B-BFD4-0E32289EE36F}" destId="{36A7E19F-17FE-45F5-983F-7535142E5A89}" srcOrd="0" destOrd="0" presId="urn:microsoft.com/office/officeart/2005/8/layout/target3"/>
    <dgm:cxn modelId="{5D12BE39-6D20-4B8B-8EF2-88FB4E85A08C}" type="presOf" srcId="{560A673D-B556-407B-BFD4-0E32289EE36F}" destId="{487CCA6C-476E-4DD9-8B46-CF986AC7F68F}" srcOrd="1" destOrd="0" presId="urn:microsoft.com/office/officeart/2005/8/layout/target3"/>
    <dgm:cxn modelId="{3CED2C48-E7B6-4CAF-A72E-84B10DAAE3BD}" srcId="{01AF4DF6-4D77-452C-B2DF-E31F6F3118A8}" destId="{560A673D-B556-407B-BFD4-0E32289EE36F}" srcOrd="0" destOrd="0" parTransId="{687C44B0-9C0D-45AC-93B2-5DC903F7DD3E}" sibTransId="{CC97C335-5110-48E0-917D-6EC4C5D9B0B1}"/>
    <dgm:cxn modelId="{DA1E255C-640E-415F-B0BD-AEFDF9528094}" type="presParOf" srcId="{D8CB7D58-BC2B-4AA2-BFE3-B77831AD9774}" destId="{7EF033CD-CADB-4E33-8CC9-CF6328C14F2D}" srcOrd="0" destOrd="0" presId="urn:microsoft.com/office/officeart/2005/8/layout/target3"/>
    <dgm:cxn modelId="{4E196F9D-F0F0-4A56-8939-2BB51FECED66}" type="presParOf" srcId="{D8CB7D58-BC2B-4AA2-BFE3-B77831AD9774}" destId="{4705792B-40CD-4EB1-816A-79958E2B72AA}" srcOrd="1" destOrd="0" presId="urn:microsoft.com/office/officeart/2005/8/layout/target3"/>
    <dgm:cxn modelId="{B5448330-8B14-4F47-A268-8AF6C8F9F662}" type="presParOf" srcId="{D8CB7D58-BC2B-4AA2-BFE3-B77831AD9774}" destId="{36A7E19F-17FE-45F5-983F-7535142E5A89}" srcOrd="2" destOrd="0" presId="urn:microsoft.com/office/officeart/2005/8/layout/target3"/>
    <dgm:cxn modelId="{CEA9D891-223D-4D5A-9AE2-E29656AAC913}" type="presParOf" srcId="{D8CB7D58-BC2B-4AA2-BFE3-B77831AD9774}" destId="{AFF4E5AB-25CF-402B-BF5E-F0E0A57F2E84}" srcOrd="3" destOrd="0" presId="urn:microsoft.com/office/officeart/2005/8/layout/target3"/>
    <dgm:cxn modelId="{5FC26894-FBFE-4F67-8615-0ECA08C500B1}" type="presParOf" srcId="{D8CB7D58-BC2B-4AA2-BFE3-B77831AD9774}" destId="{9140036B-3FF0-45C3-BBB1-C8C620B1C8A8}" srcOrd="4" destOrd="0" presId="urn:microsoft.com/office/officeart/2005/8/layout/target3"/>
    <dgm:cxn modelId="{3027F685-4F26-4779-B503-16B5C2C29D5A}" type="presParOf" srcId="{D8CB7D58-BC2B-4AA2-BFE3-B77831AD9774}" destId="{F255B34C-E401-4786-9774-2D637897D786}" srcOrd="5" destOrd="0" presId="urn:microsoft.com/office/officeart/2005/8/layout/target3"/>
    <dgm:cxn modelId="{99BF03B3-8993-4380-861B-11487235E247}" type="presParOf" srcId="{D8CB7D58-BC2B-4AA2-BFE3-B77831AD9774}" destId="{CBD0A9CF-24C1-44B4-B21B-E7AB5A95C0AC}" srcOrd="6" destOrd="0" presId="urn:microsoft.com/office/officeart/2005/8/layout/target3"/>
    <dgm:cxn modelId="{3E782867-AECE-4F92-B54D-02D3088FBB25}" type="presParOf" srcId="{D8CB7D58-BC2B-4AA2-BFE3-B77831AD9774}" destId="{F142EF22-6C76-4145-910C-0D75CF57AF61}" srcOrd="7" destOrd="0" presId="urn:microsoft.com/office/officeart/2005/8/layout/target3"/>
    <dgm:cxn modelId="{CA1FC65E-BDE4-4251-A9B8-C06A6A27CD3E}" type="presParOf" srcId="{D8CB7D58-BC2B-4AA2-BFE3-B77831AD9774}" destId="{6505E347-9B5E-4637-AD05-4C42086825BD}" srcOrd="8" destOrd="0" presId="urn:microsoft.com/office/officeart/2005/8/layout/target3"/>
    <dgm:cxn modelId="{BD331598-5871-4291-B218-3264D568133F}" type="presParOf" srcId="{D8CB7D58-BC2B-4AA2-BFE3-B77831AD9774}" destId="{D6C2CF17-3E1F-4878-9E50-6E54D8B391E1}" srcOrd="9" destOrd="0" presId="urn:microsoft.com/office/officeart/2005/8/layout/target3"/>
    <dgm:cxn modelId="{80F46082-1797-4547-94FB-196D2CACC8B4}" type="presParOf" srcId="{D8CB7D58-BC2B-4AA2-BFE3-B77831AD9774}" destId="{41850F47-A496-42DC-8F1A-A0CA0070776B}" srcOrd="10" destOrd="0" presId="urn:microsoft.com/office/officeart/2005/8/layout/target3"/>
    <dgm:cxn modelId="{4F150FB8-6C40-490C-8E09-06CC06C00C5F}" type="presParOf" srcId="{D8CB7D58-BC2B-4AA2-BFE3-B77831AD9774}" destId="{D00A8B5A-E43C-4CF4-8A29-25614189FAA2}" srcOrd="11" destOrd="0" presId="urn:microsoft.com/office/officeart/2005/8/layout/target3"/>
    <dgm:cxn modelId="{9E2D92B4-DC97-4945-A5EF-13CE9B259F77}" type="presParOf" srcId="{D8CB7D58-BC2B-4AA2-BFE3-B77831AD9774}" destId="{487CCA6C-476E-4DD9-8B46-CF986AC7F68F}" srcOrd="12" destOrd="0" presId="urn:microsoft.com/office/officeart/2005/8/layout/target3"/>
    <dgm:cxn modelId="{D9C5B550-5EEA-45E0-B1C8-D5B0CE7A61CE}" type="presParOf" srcId="{D8CB7D58-BC2B-4AA2-BFE3-B77831AD9774}" destId="{239DD75E-FC6D-40A8-8960-B9FDA1491F39}" srcOrd="13" destOrd="0" presId="urn:microsoft.com/office/officeart/2005/8/layout/target3"/>
    <dgm:cxn modelId="{6EE1399C-AF50-4690-AF0E-360C6AAFE917}" type="presParOf" srcId="{D8CB7D58-BC2B-4AA2-BFE3-B77831AD9774}" destId="{45234479-2456-4DD2-B4E3-06D912A210F4}" srcOrd="14" destOrd="0" presId="urn:microsoft.com/office/officeart/2005/8/layout/target3"/>
    <dgm:cxn modelId="{7EDC77DB-0CDF-4B4B-B14E-E2826A8CBA03}" type="presParOf" srcId="{D8CB7D58-BC2B-4AA2-BFE3-B77831AD9774}" destId="{9AB432B4-8EBA-4D07-B9DF-97E616D0DD45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53FE0E8-0A23-426D-A285-798D940DDAC8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9786DCDB-06FF-480B-8DE9-6E76DF5FF949}">
      <dgm:prSet/>
      <dgm:spPr/>
      <dgm:t>
        <a:bodyPr/>
        <a:lstStyle/>
        <a:p>
          <a:pPr rtl="0"/>
          <a:r>
            <a:rPr lang="ru-RU" dirty="0" smtClean="0"/>
            <a:t>Отношение числа частиц , распавшихся на ионы (</a:t>
          </a:r>
          <a:r>
            <a:rPr lang="en-US" dirty="0" smtClean="0"/>
            <a:t>N</a:t>
          </a:r>
          <a:r>
            <a:rPr lang="ru-RU" dirty="0" err="1" smtClean="0"/>
            <a:t>д</a:t>
          </a:r>
          <a:r>
            <a:rPr lang="ru-RU" dirty="0" smtClean="0"/>
            <a:t>) к общему числу растворенных частиц (</a:t>
          </a:r>
          <a:r>
            <a:rPr lang="en-US" dirty="0" err="1" smtClean="0"/>
            <a:t>Np</a:t>
          </a:r>
          <a:r>
            <a:rPr lang="ru-RU" dirty="0" smtClean="0"/>
            <a:t>)</a:t>
          </a:r>
          <a:endParaRPr lang="ru-RU" dirty="0"/>
        </a:p>
      </dgm:t>
    </dgm:pt>
    <dgm:pt modelId="{E6E1135D-D9DD-4A7C-944F-6B6D6C517B83}" type="parTrans" cxnId="{62FAB3F5-C60C-4BC4-A420-3FBADD2BF40E}">
      <dgm:prSet/>
      <dgm:spPr/>
      <dgm:t>
        <a:bodyPr/>
        <a:lstStyle/>
        <a:p>
          <a:endParaRPr lang="ru-RU"/>
        </a:p>
      </dgm:t>
    </dgm:pt>
    <dgm:pt modelId="{0695FCDE-4A3D-4D89-BB8E-4C1221D67DAF}" type="sibTrans" cxnId="{62FAB3F5-C60C-4BC4-A420-3FBADD2BF40E}">
      <dgm:prSet/>
      <dgm:spPr/>
      <dgm:t>
        <a:bodyPr/>
        <a:lstStyle/>
        <a:p>
          <a:endParaRPr lang="ru-RU"/>
        </a:p>
      </dgm:t>
    </dgm:pt>
    <dgm:pt modelId="{6370863D-E6A7-4B41-B1E9-C5E05CD87C97}">
      <dgm:prSet/>
      <dgm:spPr/>
      <dgm:t>
        <a:bodyPr/>
        <a:lstStyle/>
        <a:p>
          <a:pPr rtl="0"/>
          <a:r>
            <a:rPr lang="ru-RU" dirty="0" smtClean="0"/>
            <a:t>Степень электролитической диссоциации принято выражать либо в долях единицы, либо в процентах.                 </a:t>
          </a:r>
          <a:endParaRPr lang="ru-RU" dirty="0"/>
        </a:p>
      </dgm:t>
    </dgm:pt>
    <dgm:pt modelId="{5D76BC88-447C-41FA-8C28-584B457E743B}" type="parTrans" cxnId="{06C32F1B-962A-4D3F-A27E-58EE350EE302}">
      <dgm:prSet/>
      <dgm:spPr/>
      <dgm:t>
        <a:bodyPr/>
        <a:lstStyle/>
        <a:p>
          <a:endParaRPr lang="ru-RU"/>
        </a:p>
      </dgm:t>
    </dgm:pt>
    <dgm:pt modelId="{51525C86-4AFB-4677-8934-296853A7C953}" type="sibTrans" cxnId="{06C32F1B-962A-4D3F-A27E-58EE350EE302}">
      <dgm:prSet/>
      <dgm:spPr/>
      <dgm:t>
        <a:bodyPr/>
        <a:lstStyle/>
        <a:p>
          <a:endParaRPr lang="ru-RU"/>
        </a:p>
      </dgm:t>
    </dgm:pt>
    <dgm:pt modelId="{E70841AD-480E-4D62-9A23-45C3C6FDBFBD}">
      <dgm:prSet/>
      <dgm:spPr/>
      <dgm:t>
        <a:bodyPr/>
        <a:lstStyle/>
        <a:p>
          <a:pPr rtl="0"/>
          <a:r>
            <a:rPr lang="ru-RU" dirty="0" smtClean="0"/>
            <a:t>Электролиты со степенью диссоциации больше 0,3 (30%) обычно называют сильными, со степенью диссоциации от 0,03 (3%) до 0,3 (30%)—средними, менее 0,03 (3%)—слабыми электролитами.     </a:t>
          </a:r>
          <a:endParaRPr lang="ru-RU" dirty="0"/>
        </a:p>
      </dgm:t>
    </dgm:pt>
    <dgm:pt modelId="{FE3C8BEC-8AB2-45C2-833C-5DB1D0B1FA1C}" type="parTrans" cxnId="{03FF5EBA-2CFE-409A-8D19-84664EBC63EC}">
      <dgm:prSet/>
      <dgm:spPr/>
      <dgm:t>
        <a:bodyPr/>
        <a:lstStyle/>
        <a:p>
          <a:endParaRPr lang="ru-RU"/>
        </a:p>
      </dgm:t>
    </dgm:pt>
    <dgm:pt modelId="{326C98F8-F214-4DE3-9E76-2B12EF026804}" type="sibTrans" cxnId="{03FF5EBA-2CFE-409A-8D19-84664EBC63EC}">
      <dgm:prSet/>
      <dgm:spPr/>
      <dgm:t>
        <a:bodyPr/>
        <a:lstStyle/>
        <a:p>
          <a:endParaRPr lang="ru-RU"/>
        </a:p>
      </dgm:t>
    </dgm:pt>
    <dgm:pt modelId="{AFA8CF86-BF54-4927-8CDD-2ACF255257DF}">
      <dgm:prSet/>
      <dgm:spPr/>
      <dgm:t>
        <a:bodyPr/>
        <a:lstStyle/>
        <a:p>
          <a:pPr rtl="0"/>
          <a:r>
            <a:rPr lang="ru-RU" dirty="0" smtClean="0"/>
            <a:t>Степень электролитической диссоциации электролита в водных растворах зависит от природы электролита, его концентрации и температуры. </a:t>
          </a:r>
          <a:endParaRPr lang="ru-RU" dirty="0"/>
        </a:p>
      </dgm:t>
    </dgm:pt>
    <dgm:pt modelId="{A5589EA9-E75E-4FD0-A8F1-A82D5DE8BB04}" type="parTrans" cxnId="{1BDC5101-17EA-4099-934A-1CE88198C2D1}">
      <dgm:prSet/>
      <dgm:spPr/>
      <dgm:t>
        <a:bodyPr/>
        <a:lstStyle/>
        <a:p>
          <a:endParaRPr lang="ru-RU"/>
        </a:p>
      </dgm:t>
    </dgm:pt>
    <dgm:pt modelId="{B73D1EA1-D307-45A0-8289-473EF290DE23}" type="sibTrans" cxnId="{1BDC5101-17EA-4099-934A-1CE88198C2D1}">
      <dgm:prSet/>
      <dgm:spPr/>
      <dgm:t>
        <a:bodyPr/>
        <a:lstStyle/>
        <a:p>
          <a:endParaRPr lang="ru-RU"/>
        </a:p>
      </dgm:t>
    </dgm:pt>
    <dgm:pt modelId="{FDD6E8F0-452E-42E4-A586-6EDE0C54837C}" type="pres">
      <dgm:prSet presAssocID="{953FE0E8-0A23-426D-A285-798D940DDAC8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F7D9728B-BB25-4DC2-8D8D-82D1453DDBF7}" type="pres">
      <dgm:prSet presAssocID="{9786DCDB-06FF-480B-8DE9-6E76DF5FF949}" presName="circle1" presStyleLbl="node1" presStyleIdx="0" presStyleCnt="4"/>
      <dgm:spPr/>
    </dgm:pt>
    <dgm:pt modelId="{B688DD88-5210-41DB-9E47-ADF3F41834BE}" type="pres">
      <dgm:prSet presAssocID="{9786DCDB-06FF-480B-8DE9-6E76DF5FF949}" presName="space" presStyleCnt="0"/>
      <dgm:spPr/>
    </dgm:pt>
    <dgm:pt modelId="{400F15D0-E394-4664-83E6-2F5D77A880AE}" type="pres">
      <dgm:prSet presAssocID="{9786DCDB-06FF-480B-8DE9-6E76DF5FF949}" presName="rect1" presStyleLbl="alignAcc1" presStyleIdx="0" presStyleCnt="4"/>
      <dgm:spPr/>
    </dgm:pt>
    <dgm:pt modelId="{C5D13880-7501-4BC6-8B2E-915C980EAEDA}" type="pres">
      <dgm:prSet presAssocID="{6370863D-E6A7-4B41-B1E9-C5E05CD87C97}" presName="vertSpace2" presStyleLbl="node1" presStyleIdx="0" presStyleCnt="4"/>
      <dgm:spPr/>
    </dgm:pt>
    <dgm:pt modelId="{D72AB6E2-294C-4F1D-8FAC-F187C1D9D262}" type="pres">
      <dgm:prSet presAssocID="{6370863D-E6A7-4B41-B1E9-C5E05CD87C97}" presName="circle2" presStyleLbl="node1" presStyleIdx="1" presStyleCnt="4"/>
      <dgm:spPr/>
    </dgm:pt>
    <dgm:pt modelId="{2B3CF39F-EC67-429D-B090-CDA8181E35DC}" type="pres">
      <dgm:prSet presAssocID="{6370863D-E6A7-4B41-B1E9-C5E05CD87C97}" presName="rect2" presStyleLbl="alignAcc1" presStyleIdx="1" presStyleCnt="4"/>
      <dgm:spPr/>
    </dgm:pt>
    <dgm:pt modelId="{18093AC9-F50E-4EAA-9CDA-6CC19D3E9BCE}" type="pres">
      <dgm:prSet presAssocID="{E70841AD-480E-4D62-9A23-45C3C6FDBFBD}" presName="vertSpace3" presStyleLbl="node1" presStyleIdx="1" presStyleCnt="4"/>
      <dgm:spPr/>
    </dgm:pt>
    <dgm:pt modelId="{023E9801-F87E-4408-BE84-6FEA250F394D}" type="pres">
      <dgm:prSet presAssocID="{E70841AD-480E-4D62-9A23-45C3C6FDBFBD}" presName="circle3" presStyleLbl="node1" presStyleIdx="2" presStyleCnt="4"/>
      <dgm:spPr/>
    </dgm:pt>
    <dgm:pt modelId="{05B31BCE-F919-47AF-B939-9688FD9F451E}" type="pres">
      <dgm:prSet presAssocID="{E70841AD-480E-4D62-9A23-45C3C6FDBFBD}" presName="rect3" presStyleLbl="alignAcc1" presStyleIdx="2" presStyleCnt="4"/>
      <dgm:spPr/>
    </dgm:pt>
    <dgm:pt modelId="{C6C4A265-E8B2-4A90-B01E-A191E3D77B62}" type="pres">
      <dgm:prSet presAssocID="{AFA8CF86-BF54-4927-8CDD-2ACF255257DF}" presName="vertSpace4" presStyleLbl="node1" presStyleIdx="2" presStyleCnt="4"/>
      <dgm:spPr/>
    </dgm:pt>
    <dgm:pt modelId="{7A66DB3B-31FA-4AB5-8AE1-6C9B1FCC75E1}" type="pres">
      <dgm:prSet presAssocID="{AFA8CF86-BF54-4927-8CDD-2ACF255257DF}" presName="circle4" presStyleLbl="node1" presStyleIdx="3" presStyleCnt="4"/>
      <dgm:spPr/>
    </dgm:pt>
    <dgm:pt modelId="{96C0FBA0-1B0D-4FF8-AD7C-2733605288F5}" type="pres">
      <dgm:prSet presAssocID="{AFA8CF86-BF54-4927-8CDD-2ACF255257DF}" presName="rect4" presStyleLbl="alignAcc1" presStyleIdx="3" presStyleCnt="4"/>
      <dgm:spPr/>
    </dgm:pt>
    <dgm:pt modelId="{42C0CC62-17F6-4C7B-BB06-4FDE2B36B52D}" type="pres">
      <dgm:prSet presAssocID="{9786DCDB-06FF-480B-8DE9-6E76DF5FF949}" presName="rect1ParTxNoCh" presStyleLbl="alignAcc1" presStyleIdx="3" presStyleCnt="4">
        <dgm:presLayoutVars>
          <dgm:chMax val="1"/>
          <dgm:bulletEnabled val="1"/>
        </dgm:presLayoutVars>
      </dgm:prSet>
      <dgm:spPr/>
    </dgm:pt>
    <dgm:pt modelId="{CD3F12BA-92D2-4D8E-BA05-BF56AA98C8B1}" type="pres">
      <dgm:prSet presAssocID="{6370863D-E6A7-4B41-B1E9-C5E05CD87C97}" presName="rect2ParTxNoCh" presStyleLbl="alignAcc1" presStyleIdx="3" presStyleCnt="4">
        <dgm:presLayoutVars>
          <dgm:chMax val="1"/>
          <dgm:bulletEnabled val="1"/>
        </dgm:presLayoutVars>
      </dgm:prSet>
      <dgm:spPr/>
    </dgm:pt>
    <dgm:pt modelId="{1B6532A7-B871-435A-AF0A-B1796C388BFC}" type="pres">
      <dgm:prSet presAssocID="{E70841AD-480E-4D62-9A23-45C3C6FDBFBD}" presName="rect3ParTxNoCh" presStyleLbl="alignAcc1" presStyleIdx="3" presStyleCnt="4">
        <dgm:presLayoutVars>
          <dgm:chMax val="1"/>
          <dgm:bulletEnabled val="1"/>
        </dgm:presLayoutVars>
      </dgm:prSet>
      <dgm:spPr/>
    </dgm:pt>
    <dgm:pt modelId="{A6683887-AEC3-495C-8386-ABD6DEA9D8F8}" type="pres">
      <dgm:prSet presAssocID="{AFA8CF86-BF54-4927-8CDD-2ACF255257DF}" presName="rect4ParTxNoCh" presStyleLbl="alignAcc1" presStyleIdx="3" presStyleCnt="4">
        <dgm:presLayoutVars>
          <dgm:chMax val="1"/>
          <dgm:bulletEnabled val="1"/>
        </dgm:presLayoutVars>
      </dgm:prSet>
      <dgm:spPr/>
    </dgm:pt>
  </dgm:ptLst>
  <dgm:cxnLst>
    <dgm:cxn modelId="{374CB97D-3AE9-4A9A-8DAC-4040E637B689}" type="presOf" srcId="{AFA8CF86-BF54-4927-8CDD-2ACF255257DF}" destId="{96C0FBA0-1B0D-4FF8-AD7C-2733605288F5}" srcOrd="0" destOrd="0" presId="urn:microsoft.com/office/officeart/2005/8/layout/target3"/>
    <dgm:cxn modelId="{06C32F1B-962A-4D3F-A27E-58EE350EE302}" srcId="{953FE0E8-0A23-426D-A285-798D940DDAC8}" destId="{6370863D-E6A7-4B41-B1E9-C5E05CD87C97}" srcOrd="1" destOrd="0" parTransId="{5D76BC88-447C-41FA-8C28-584B457E743B}" sibTransId="{51525C86-4AFB-4677-8934-296853A7C953}"/>
    <dgm:cxn modelId="{38A6B6FB-9488-45A0-BBF3-EBB5288D26BA}" type="presOf" srcId="{E70841AD-480E-4D62-9A23-45C3C6FDBFBD}" destId="{05B31BCE-F919-47AF-B939-9688FD9F451E}" srcOrd="0" destOrd="0" presId="urn:microsoft.com/office/officeart/2005/8/layout/target3"/>
    <dgm:cxn modelId="{52A1C424-C282-43A2-9A4A-EBF60E52F668}" type="presOf" srcId="{AFA8CF86-BF54-4927-8CDD-2ACF255257DF}" destId="{A6683887-AEC3-495C-8386-ABD6DEA9D8F8}" srcOrd="1" destOrd="0" presId="urn:microsoft.com/office/officeart/2005/8/layout/target3"/>
    <dgm:cxn modelId="{56FBBD68-ADD9-46ED-9E86-8430EB335B32}" type="presOf" srcId="{6370863D-E6A7-4B41-B1E9-C5E05CD87C97}" destId="{2B3CF39F-EC67-429D-B090-CDA8181E35DC}" srcOrd="0" destOrd="0" presId="urn:microsoft.com/office/officeart/2005/8/layout/target3"/>
    <dgm:cxn modelId="{03FF5EBA-2CFE-409A-8D19-84664EBC63EC}" srcId="{953FE0E8-0A23-426D-A285-798D940DDAC8}" destId="{E70841AD-480E-4D62-9A23-45C3C6FDBFBD}" srcOrd="2" destOrd="0" parTransId="{FE3C8BEC-8AB2-45C2-833C-5DB1D0B1FA1C}" sibTransId="{326C98F8-F214-4DE3-9E76-2B12EF026804}"/>
    <dgm:cxn modelId="{6EDE5BCD-24B2-47FC-9738-86223CCDBFD4}" type="presOf" srcId="{9786DCDB-06FF-480B-8DE9-6E76DF5FF949}" destId="{400F15D0-E394-4664-83E6-2F5D77A880AE}" srcOrd="0" destOrd="0" presId="urn:microsoft.com/office/officeart/2005/8/layout/target3"/>
    <dgm:cxn modelId="{62FAB3F5-C60C-4BC4-A420-3FBADD2BF40E}" srcId="{953FE0E8-0A23-426D-A285-798D940DDAC8}" destId="{9786DCDB-06FF-480B-8DE9-6E76DF5FF949}" srcOrd="0" destOrd="0" parTransId="{E6E1135D-D9DD-4A7C-944F-6B6D6C517B83}" sibTransId="{0695FCDE-4A3D-4D89-BB8E-4C1221D67DAF}"/>
    <dgm:cxn modelId="{D15569D8-0D2B-4DED-904F-2B65494812D6}" type="presOf" srcId="{9786DCDB-06FF-480B-8DE9-6E76DF5FF949}" destId="{42C0CC62-17F6-4C7B-BB06-4FDE2B36B52D}" srcOrd="1" destOrd="0" presId="urn:microsoft.com/office/officeart/2005/8/layout/target3"/>
    <dgm:cxn modelId="{8BE71F94-DA1D-4114-969B-423F5FF3AC13}" type="presOf" srcId="{E70841AD-480E-4D62-9A23-45C3C6FDBFBD}" destId="{1B6532A7-B871-435A-AF0A-B1796C388BFC}" srcOrd="1" destOrd="0" presId="urn:microsoft.com/office/officeart/2005/8/layout/target3"/>
    <dgm:cxn modelId="{1BDC5101-17EA-4099-934A-1CE88198C2D1}" srcId="{953FE0E8-0A23-426D-A285-798D940DDAC8}" destId="{AFA8CF86-BF54-4927-8CDD-2ACF255257DF}" srcOrd="3" destOrd="0" parTransId="{A5589EA9-E75E-4FD0-A8F1-A82D5DE8BB04}" sibTransId="{B73D1EA1-D307-45A0-8289-473EF290DE23}"/>
    <dgm:cxn modelId="{650FDC88-9FFA-4B4E-A7F9-F79493A4E681}" type="presOf" srcId="{6370863D-E6A7-4B41-B1E9-C5E05CD87C97}" destId="{CD3F12BA-92D2-4D8E-BA05-BF56AA98C8B1}" srcOrd="1" destOrd="0" presId="urn:microsoft.com/office/officeart/2005/8/layout/target3"/>
    <dgm:cxn modelId="{9560A41C-C6FA-4A1D-8A68-3CF0C3B4AC1C}" type="presOf" srcId="{953FE0E8-0A23-426D-A285-798D940DDAC8}" destId="{FDD6E8F0-452E-42E4-A586-6EDE0C54837C}" srcOrd="0" destOrd="0" presId="urn:microsoft.com/office/officeart/2005/8/layout/target3"/>
    <dgm:cxn modelId="{2660D191-9E82-471E-88C4-31A1A6D50689}" type="presParOf" srcId="{FDD6E8F0-452E-42E4-A586-6EDE0C54837C}" destId="{F7D9728B-BB25-4DC2-8D8D-82D1453DDBF7}" srcOrd="0" destOrd="0" presId="urn:microsoft.com/office/officeart/2005/8/layout/target3"/>
    <dgm:cxn modelId="{B34AC374-85CF-4841-BA18-2AA4C3431CBD}" type="presParOf" srcId="{FDD6E8F0-452E-42E4-A586-6EDE0C54837C}" destId="{B688DD88-5210-41DB-9E47-ADF3F41834BE}" srcOrd="1" destOrd="0" presId="urn:microsoft.com/office/officeart/2005/8/layout/target3"/>
    <dgm:cxn modelId="{00DA712F-722E-4A2B-99E1-9D7A4608D413}" type="presParOf" srcId="{FDD6E8F0-452E-42E4-A586-6EDE0C54837C}" destId="{400F15D0-E394-4664-83E6-2F5D77A880AE}" srcOrd="2" destOrd="0" presId="urn:microsoft.com/office/officeart/2005/8/layout/target3"/>
    <dgm:cxn modelId="{57531BF7-A8FA-4EE7-9799-6D864CC0457B}" type="presParOf" srcId="{FDD6E8F0-452E-42E4-A586-6EDE0C54837C}" destId="{C5D13880-7501-4BC6-8B2E-915C980EAEDA}" srcOrd="3" destOrd="0" presId="urn:microsoft.com/office/officeart/2005/8/layout/target3"/>
    <dgm:cxn modelId="{FBF33671-B51C-4A11-9D3D-8A6049184639}" type="presParOf" srcId="{FDD6E8F0-452E-42E4-A586-6EDE0C54837C}" destId="{D72AB6E2-294C-4F1D-8FAC-F187C1D9D262}" srcOrd="4" destOrd="0" presId="urn:microsoft.com/office/officeart/2005/8/layout/target3"/>
    <dgm:cxn modelId="{8D1F42B8-FD4C-4E2C-8286-78D6EAA7F626}" type="presParOf" srcId="{FDD6E8F0-452E-42E4-A586-6EDE0C54837C}" destId="{2B3CF39F-EC67-429D-B090-CDA8181E35DC}" srcOrd="5" destOrd="0" presId="urn:microsoft.com/office/officeart/2005/8/layout/target3"/>
    <dgm:cxn modelId="{DA332DE7-19A5-4F7D-970C-F3950170F20D}" type="presParOf" srcId="{FDD6E8F0-452E-42E4-A586-6EDE0C54837C}" destId="{18093AC9-F50E-4EAA-9CDA-6CC19D3E9BCE}" srcOrd="6" destOrd="0" presId="urn:microsoft.com/office/officeart/2005/8/layout/target3"/>
    <dgm:cxn modelId="{94893406-C673-4A15-AC71-0208E229DA77}" type="presParOf" srcId="{FDD6E8F0-452E-42E4-A586-6EDE0C54837C}" destId="{023E9801-F87E-4408-BE84-6FEA250F394D}" srcOrd="7" destOrd="0" presId="urn:microsoft.com/office/officeart/2005/8/layout/target3"/>
    <dgm:cxn modelId="{83AAEF14-9A71-489B-9944-CE80DE448553}" type="presParOf" srcId="{FDD6E8F0-452E-42E4-A586-6EDE0C54837C}" destId="{05B31BCE-F919-47AF-B939-9688FD9F451E}" srcOrd="8" destOrd="0" presId="urn:microsoft.com/office/officeart/2005/8/layout/target3"/>
    <dgm:cxn modelId="{D874EF6C-A2BD-4DD3-9646-4F99C03E6703}" type="presParOf" srcId="{FDD6E8F0-452E-42E4-A586-6EDE0C54837C}" destId="{C6C4A265-E8B2-4A90-B01E-A191E3D77B62}" srcOrd="9" destOrd="0" presId="urn:microsoft.com/office/officeart/2005/8/layout/target3"/>
    <dgm:cxn modelId="{71072024-6F3C-42AA-928F-113BB8750FED}" type="presParOf" srcId="{FDD6E8F0-452E-42E4-A586-6EDE0C54837C}" destId="{7A66DB3B-31FA-4AB5-8AE1-6C9B1FCC75E1}" srcOrd="10" destOrd="0" presId="urn:microsoft.com/office/officeart/2005/8/layout/target3"/>
    <dgm:cxn modelId="{477FD5C1-F0B6-491E-964C-17F9E950CB5A}" type="presParOf" srcId="{FDD6E8F0-452E-42E4-A586-6EDE0C54837C}" destId="{96C0FBA0-1B0D-4FF8-AD7C-2733605288F5}" srcOrd="11" destOrd="0" presId="urn:microsoft.com/office/officeart/2005/8/layout/target3"/>
    <dgm:cxn modelId="{4E3D994E-03BF-401E-814A-1291221CABC3}" type="presParOf" srcId="{FDD6E8F0-452E-42E4-A586-6EDE0C54837C}" destId="{42C0CC62-17F6-4C7B-BB06-4FDE2B36B52D}" srcOrd="12" destOrd="0" presId="urn:microsoft.com/office/officeart/2005/8/layout/target3"/>
    <dgm:cxn modelId="{7FBF7818-2348-4000-B8CF-4AA7B7EFA0D6}" type="presParOf" srcId="{FDD6E8F0-452E-42E4-A586-6EDE0C54837C}" destId="{CD3F12BA-92D2-4D8E-BA05-BF56AA98C8B1}" srcOrd="13" destOrd="0" presId="urn:microsoft.com/office/officeart/2005/8/layout/target3"/>
    <dgm:cxn modelId="{6F41AEAD-4E9F-4D6D-8F1B-47F5A2F4359A}" type="presParOf" srcId="{FDD6E8F0-452E-42E4-A586-6EDE0C54837C}" destId="{1B6532A7-B871-435A-AF0A-B1796C388BFC}" srcOrd="14" destOrd="0" presId="urn:microsoft.com/office/officeart/2005/8/layout/target3"/>
    <dgm:cxn modelId="{F8B92016-85D7-4157-BAD1-29A31ACE45A0}" type="presParOf" srcId="{FDD6E8F0-452E-42E4-A586-6EDE0C54837C}" destId="{A6683887-AEC3-495C-8386-ABD6DEA9D8F8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A992882-068E-4738-B902-1C3318A8C876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228209-9B29-4DDC-999E-2087603FB504}">
      <dgm:prSet custT="1"/>
      <dgm:spPr/>
      <dgm:t>
        <a:bodyPr/>
        <a:lstStyle/>
        <a:p>
          <a:pPr rtl="0"/>
          <a:r>
            <a:rPr lang="ru-RU" sz="2000" dirty="0" smtClean="0"/>
            <a:t>1) кислоты (</a:t>
          </a:r>
          <a:r>
            <a:rPr lang="en-US" sz="2000" dirty="0" smtClean="0"/>
            <a:t>H</a:t>
          </a:r>
          <a:r>
            <a:rPr lang="en-US" sz="2000" baseline="-25000" dirty="0" smtClean="0"/>
            <a:t>2</a:t>
          </a:r>
          <a:r>
            <a:rPr lang="en-US" sz="2000" dirty="0" smtClean="0"/>
            <a:t>SO</a:t>
          </a:r>
          <a:r>
            <a:rPr lang="en-US" sz="2000" baseline="-25000" dirty="0" smtClean="0"/>
            <a:t>4</a:t>
          </a:r>
          <a:r>
            <a:rPr lang="en-US" sz="2000" dirty="0" smtClean="0"/>
            <a:t>, </a:t>
          </a:r>
          <a:r>
            <a:rPr lang="en-US" sz="2000" dirty="0" err="1" smtClean="0"/>
            <a:t>HCl</a:t>
          </a:r>
          <a:r>
            <a:rPr lang="en-US" sz="2000" dirty="0" smtClean="0"/>
            <a:t>, HNO</a:t>
          </a:r>
          <a:r>
            <a:rPr lang="en-US" sz="2000" baseline="-25000" dirty="0" smtClean="0"/>
            <a:t>3</a:t>
          </a:r>
          <a:r>
            <a:rPr lang="en-US" sz="2000" dirty="0" smtClean="0"/>
            <a:t>, </a:t>
          </a:r>
          <a:r>
            <a:rPr lang="en-US" sz="2000" dirty="0" err="1" smtClean="0"/>
            <a:t>HBr</a:t>
          </a:r>
          <a:r>
            <a:rPr lang="en-US" sz="2000" dirty="0" smtClean="0"/>
            <a:t>, HI,  HClO</a:t>
          </a:r>
          <a:r>
            <a:rPr lang="en-US" sz="2000" baseline="-25000" dirty="0" smtClean="0"/>
            <a:t>4</a:t>
          </a:r>
          <a:r>
            <a:rPr lang="en-US" sz="2000" dirty="0" smtClean="0"/>
            <a:t>, H</a:t>
          </a:r>
          <a:r>
            <a:rPr lang="ru-RU" sz="2000" dirty="0" smtClean="0"/>
            <a:t>М</a:t>
          </a:r>
          <a:r>
            <a:rPr lang="en-US" sz="2000" dirty="0" smtClean="0"/>
            <a:t>nO</a:t>
          </a:r>
          <a:r>
            <a:rPr lang="en-US" sz="2000" baseline="-25000" dirty="0" smtClean="0"/>
            <a:t>4</a:t>
          </a:r>
          <a:r>
            <a:rPr lang="en-US" sz="2000" dirty="0" smtClean="0"/>
            <a:t>);</a:t>
          </a:r>
          <a:endParaRPr lang="ru-RU" sz="2000" dirty="0"/>
        </a:p>
      </dgm:t>
    </dgm:pt>
    <dgm:pt modelId="{B529FB94-5DFF-4B59-AD87-A3B2821077E3}" type="parTrans" cxnId="{E9B71326-2078-43C9-A3EE-73DFD74C56EB}">
      <dgm:prSet/>
      <dgm:spPr/>
      <dgm:t>
        <a:bodyPr/>
        <a:lstStyle/>
        <a:p>
          <a:endParaRPr lang="ru-RU"/>
        </a:p>
      </dgm:t>
    </dgm:pt>
    <dgm:pt modelId="{0452896B-614D-4F62-A38D-0E1A7D27F521}" type="sibTrans" cxnId="{E9B71326-2078-43C9-A3EE-73DFD74C56EB}">
      <dgm:prSet/>
      <dgm:spPr/>
      <dgm:t>
        <a:bodyPr/>
        <a:lstStyle/>
        <a:p>
          <a:endParaRPr lang="ru-RU"/>
        </a:p>
      </dgm:t>
    </dgm:pt>
    <dgm:pt modelId="{2FA6B8B7-0569-4CB7-BAEC-414C28E6FE81}">
      <dgm:prSet custT="1"/>
      <dgm:spPr/>
      <dgm:t>
        <a:bodyPr/>
        <a:lstStyle/>
        <a:p>
          <a:pPr rtl="0"/>
          <a:r>
            <a:rPr lang="en-US" sz="1800" dirty="0" smtClean="0"/>
            <a:t>2</a:t>
          </a:r>
          <a:r>
            <a:rPr lang="en-US" sz="1600" dirty="0" smtClean="0"/>
            <a:t>) </a:t>
          </a:r>
          <a:r>
            <a:rPr lang="ru-RU" sz="1600" dirty="0" smtClean="0"/>
            <a:t>основания – </a:t>
          </a:r>
          <a:r>
            <a:rPr lang="ru-RU" sz="1600" dirty="0" err="1" smtClean="0"/>
            <a:t>гидроксиды</a:t>
          </a:r>
          <a:r>
            <a:rPr lang="ru-RU" sz="1600" dirty="0" smtClean="0"/>
            <a:t> металлов первой группы главной подгруппы (щелочи) – </a:t>
          </a:r>
          <a:r>
            <a:rPr lang="en-US" sz="1600" dirty="0" err="1" smtClean="0"/>
            <a:t>LiOH</a:t>
          </a:r>
          <a:r>
            <a:rPr lang="en-US" sz="1600" dirty="0" smtClean="0"/>
            <a:t>, </a:t>
          </a:r>
          <a:r>
            <a:rPr lang="en-US" sz="1600" dirty="0" err="1" smtClean="0"/>
            <a:t>NaOH</a:t>
          </a:r>
          <a:r>
            <a:rPr lang="en-US" sz="1600" dirty="0" smtClean="0"/>
            <a:t>, KOH, </a:t>
          </a:r>
          <a:r>
            <a:rPr lang="en-US" sz="1600" dirty="0" err="1" smtClean="0"/>
            <a:t>RbOH</a:t>
          </a:r>
          <a:r>
            <a:rPr lang="en-US" sz="1600" dirty="0" smtClean="0"/>
            <a:t>, </a:t>
          </a:r>
          <a:r>
            <a:rPr lang="en-US" sz="1600" dirty="0" err="1" smtClean="0"/>
            <a:t>CsOH</a:t>
          </a:r>
          <a:r>
            <a:rPr lang="en-US" sz="1600" dirty="0" smtClean="0"/>
            <a:t>, </a:t>
          </a:r>
          <a:r>
            <a:rPr lang="ru-RU" sz="1600" dirty="0" smtClean="0"/>
            <a:t>а также </a:t>
          </a:r>
          <a:r>
            <a:rPr lang="ru-RU" sz="1600" dirty="0" err="1" smtClean="0"/>
            <a:t>гидроксиды</a:t>
          </a:r>
          <a:r>
            <a:rPr lang="ru-RU" sz="1600" dirty="0" smtClean="0"/>
            <a:t> щелочноземельных металлов –  </a:t>
          </a:r>
          <a:r>
            <a:rPr lang="en-US" sz="1600" dirty="0" err="1" smtClean="0"/>
            <a:t>Ba</a:t>
          </a:r>
          <a:r>
            <a:rPr lang="en-US" sz="1600" dirty="0" smtClean="0"/>
            <a:t>(OH)</a:t>
          </a:r>
          <a:r>
            <a:rPr lang="en-US" sz="1600" baseline="-25000" dirty="0" smtClean="0"/>
            <a:t>2 , </a:t>
          </a:r>
          <a:r>
            <a:rPr lang="en-US" sz="1600" dirty="0" smtClean="0"/>
            <a:t>Ca(OH)</a:t>
          </a:r>
          <a:r>
            <a:rPr lang="en-US" sz="1600" baseline="-25000" dirty="0" smtClean="0"/>
            <a:t>2</a:t>
          </a:r>
          <a:r>
            <a:rPr lang="en-US" sz="1600" dirty="0" smtClean="0"/>
            <a:t>, </a:t>
          </a:r>
          <a:r>
            <a:rPr lang="en-US" sz="1600" dirty="0" err="1" smtClean="0"/>
            <a:t>Sr</a:t>
          </a:r>
          <a:r>
            <a:rPr lang="en-US" sz="1600" dirty="0" smtClean="0"/>
            <a:t>(OH)</a:t>
          </a:r>
          <a:r>
            <a:rPr lang="en-US" sz="1600" baseline="-25000" dirty="0" smtClean="0"/>
            <a:t>2</a:t>
          </a:r>
          <a:r>
            <a:rPr lang="en-US" sz="1600" dirty="0" smtClean="0"/>
            <a:t>;.</a:t>
          </a:r>
          <a:endParaRPr lang="ru-RU" sz="1600" dirty="0"/>
        </a:p>
      </dgm:t>
    </dgm:pt>
    <dgm:pt modelId="{23EC8F88-D493-427A-8F54-B99F32180D15}" type="parTrans" cxnId="{14CB7C0C-41F7-4507-8775-D356FBB7004A}">
      <dgm:prSet/>
      <dgm:spPr/>
      <dgm:t>
        <a:bodyPr/>
        <a:lstStyle/>
        <a:p>
          <a:endParaRPr lang="ru-RU"/>
        </a:p>
      </dgm:t>
    </dgm:pt>
    <dgm:pt modelId="{74854D5A-EA0C-4A4B-A0E9-97DA34AB0777}" type="sibTrans" cxnId="{14CB7C0C-41F7-4507-8775-D356FBB7004A}">
      <dgm:prSet/>
      <dgm:spPr/>
      <dgm:t>
        <a:bodyPr/>
        <a:lstStyle/>
        <a:p>
          <a:endParaRPr lang="ru-RU"/>
        </a:p>
      </dgm:t>
    </dgm:pt>
    <dgm:pt modelId="{BE2FC3CA-1C7B-46A2-BAC6-2EBBD88110BC}">
      <dgm:prSet custT="1"/>
      <dgm:spPr/>
      <dgm:t>
        <a:bodyPr/>
        <a:lstStyle/>
        <a:p>
          <a:pPr rtl="0"/>
          <a:r>
            <a:rPr lang="ru-RU" sz="2000" dirty="0" smtClean="0"/>
            <a:t>3</a:t>
          </a:r>
          <a:r>
            <a:rPr lang="en-US" sz="2000" dirty="0" smtClean="0"/>
            <a:t>) </a:t>
          </a:r>
          <a:r>
            <a:rPr lang="ru-RU" sz="2000" dirty="0" smtClean="0"/>
            <a:t>соли, растворимые в воде</a:t>
          </a:r>
          <a:endParaRPr lang="ru-RU" sz="2000" dirty="0"/>
        </a:p>
      </dgm:t>
    </dgm:pt>
    <dgm:pt modelId="{865A808A-6C68-4CC0-9E2D-ADDF313330BB}" type="parTrans" cxnId="{0053F440-899C-40C7-BD9E-422A5D9F89FA}">
      <dgm:prSet/>
      <dgm:spPr/>
      <dgm:t>
        <a:bodyPr/>
        <a:lstStyle/>
        <a:p>
          <a:endParaRPr lang="ru-RU"/>
        </a:p>
      </dgm:t>
    </dgm:pt>
    <dgm:pt modelId="{175E36F2-288E-4798-9FAD-41BD700FDAE8}" type="sibTrans" cxnId="{0053F440-899C-40C7-BD9E-422A5D9F89FA}">
      <dgm:prSet/>
      <dgm:spPr/>
      <dgm:t>
        <a:bodyPr/>
        <a:lstStyle/>
        <a:p>
          <a:endParaRPr lang="ru-RU"/>
        </a:p>
      </dgm:t>
    </dgm:pt>
    <dgm:pt modelId="{02BB4494-7CF1-4C91-9FDF-87E5D480AC78}">
      <dgm:prSet/>
      <dgm:spPr/>
      <dgm:t>
        <a:bodyPr/>
        <a:lstStyle/>
        <a:p>
          <a:pPr rtl="0"/>
          <a:endParaRPr lang="ru-RU" dirty="0"/>
        </a:p>
      </dgm:t>
    </dgm:pt>
    <dgm:pt modelId="{53E93F2E-EC3B-4BF1-A61A-DBE60BF6BBED}" type="parTrans" cxnId="{2608E73C-A9E6-4589-BFD2-E7DECF515483}">
      <dgm:prSet/>
      <dgm:spPr/>
      <dgm:t>
        <a:bodyPr/>
        <a:lstStyle/>
        <a:p>
          <a:endParaRPr lang="ru-RU"/>
        </a:p>
      </dgm:t>
    </dgm:pt>
    <dgm:pt modelId="{0FA06A25-90D4-4544-B969-539BF9709C4D}" type="sibTrans" cxnId="{2608E73C-A9E6-4589-BFD2-E7DECF515483}">
      <dgm:prSet/>
      <dgm:spPr/>
      <dgm:t>
        <a:bodyPr/>
        <a:lstStyle/>
        <a:p>
          <a:endParaRPr lang="ru-RU"/>
        </a:p>
      </dgm:t>
    </dgm:pt>
    <dgm:pt modelId="{17CFD0E0-B9D2-4513-B1CB-D4E475B76253}" type="pres">
      <dgm:prSet presAssocID="{1A992882-068E-4738-B902-1C3318A8C876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38046308-F71A-4761-9C79-CFD6FFDA3BF4}" type="pres">
      <dgm:prSet presAssocID="{41228209-9B29-4DDC-999E-2087603FB504}" presName="circle1" presStyleLbl="node1" presStyleIdx="0" presStyleCnt="4"/>
      <dgm:spPr/>
    </dgm:pt>
    <dgm:pt modelId="{AC0135C1-C407-458B-8107-B4DFCBB1C45D}" type="pres">
      <dgm:prSet presAssocID="{41228209-9B29-4DDC-999E-2087603FB504}" presName="space" presStyleCnt="0"/>
      <dgm:spPr/>
    </dgm:pt>
    <dgm:pt modelId="{19033EF1-5B5B-48BF-B416-FA61F0748E0C}" type="pres">
      <dgm:prSet presAssocID="{41228209-9B29-4DDC-999E-2087603FB504}" presName="rect1" presStyleLbl="alignAcc1" presStyleIdx="0" presStyleCnt="4" custLinFactNeighborX="865" custLinFactNeighborY="632"/>
      <dgm:spPr/>
    </dgm:pt>
    <dgm:pt modelId="{B1CA3059-0AAD-4459-93EC-ACB2D9B2024C}" type="pres">
      <dgm:prSet presAssocID="{2FA6B8B7-0569-4CB7-BAEC-414C28E6FE81}" presName="vertSpace2" presStyleLbl="node1" presStyleIdx="0" presStyleCnt="4"/>
      <dgm:spPr/>
    </dgm:pt>
    <dgm:pt modelId="{0A4CF222-14BE-42F7-A2B1-E775624D9EDF}" type="pres">
      <dgm:prSet presAssocID="{2FA6B8B7-0569-4CB7-BAEC-414C28E6FE81}" presName="circle2" presStyleLbl="node1" presStyleIdx="1" presStyleCnt="4"/>
      <dgm:spPr/>
    </dgm:pt>
    <dgm:pt modelId="{59F895CC-04D7-4B20-847B-E65210495464}" type="pres">
      <dgm:prSet presAssocID="{2FA6B8B7-0569-4CB7-BAEC-414C28E6FE81}" presName="rect2" presStyleLbl="alignAcc1" presStyleIdx="1" presStyleCnt="4"/>
      <dgm:spPr/>
    </dgm:pt>
    <dgm:pt modelId="{4D2ACDBF-8024-4FC1-BC6C-C6AB6FD60861}" type="pres">
      <dgm:prSet presAssocID="{BE2FC3CA-1C7B-46A2-BAC6-2EBBD88110BC}" presName="vertSpace3" presStyleLbl="node1" presStyleIdx="1" presStyleCnt="4"/>
      <dgm:spPr/>
    </dgm:pt>
    <dgm:pt modelId="{875A6149-2297-4850-8387-E3DEEE310787}" type="pres">
      <dgm:prSet presAssocID="{BE2FC3CA-1C7B-46A2-BAC6-2EBBD88110BC}" presName="circle3" presStyleLbl="node1" presStyleIdx="2" presStyleCnt="4"/>
      <dgm:spPr/>
    </dgm:pt>
    <dgm:pt modelId="{A67D403E-66E7-459E-B343-70EDE48C2D34}" type="pres">
      <dgm:prSet presAssocID="{BE2FC3CA-1C7B-46A2-BAC6-2EBBD88110BC}" presName="rect3" presStyleLbl="alignAcc1" presStyleIdx="2" presStyleCnt="4"/>
      <dgm:spPr/>
      <dgm:t>
        <a:bodyPr/>
        <a:lstStyle/>
        <a:p>
          <a:endParaRPr lang="ru-RU"/>
        </a:p>
      </dgm:t>
    </dgm:pt>
    <dgm:pt modelId="{61C501CA-0C45-4809-93E7-9087900C60E2}" type="pres">
      <dgm:prSet presAssocID="{02BB4494-7CF1-4C91-9FDF-87E5D480AC78}" presName="vertSpace4" presStyleLbl="node1" presStyleIdx="2" presStyleCnt="4"/>
      <dgm:spPr/>
    </dgm:pt>
    <dgm:pt modelId="{902F172F-9E51-46CA-AB45-3C26CA2A2BEB}" type="pres">
      <dgm:prSet presAssocID="{02BB4494-7CF1-4C91-9FDF-87E5D480AC78}" presName="circle4" presStyleLbl="node1" presStyleIdx="3" presStyleCnt="4"/>
      <dgm:spPr/>
    </dgm:pt>
    <dgm:pt modelId="{2061BD2B-D060-4279-A840-3104CE15988F}" type="pres">
      <dgm:prSet presAssocID="{02BB4494-7CF1-4C91-9FDF-87E5D480AC78}" presName="rect4" presStyleLbl="alignAcc1" presStyleIdx="3" presStyleCnt="4"/>
      <dgm:spPr/>
    </dgm:pt>
    <dgm:pt modelId="{74B3E6C7-0A7E-48FE-9A53-01E96E726AB7}" type="pres">
      <dgm:prSet presAssocID="{41228209-9B29-4DDC-999E-2087603FB504}" presName="rect1ParTxNoCh" presStyleLbl="alignAcc1" presStyleIdx="3" presStyleCnt="4">
        <dgm:presLayoutVars>
          <dgm:chMax val="1"/>
          <dgm:bulletEnabled val="1"/>
        </dgm:presLayoutVars>
      </dgm:prSet>
      <dgm:spPr/>
    </dgm:pt>
    <dgm:pt modelId="{EF62E3F3-B907-4FE4-897C-6F5AED391177}" type="pres">
      <dgm:prSet presAssocID="{2FA6B8B7-0569-4CB7-BAEC-414C28E6FE81}" presName="rect2ParTxNoCh" presStyleLbl="alignAcc1" presStyleIdx="3" presStyleCnt="4">
        <dgm:presLayoutVars>
          <dgm:chMax val="1"/>
          <dgm:bulletEnabled val="1"/>
        </dgm:presLayoutVars>
      </dgm:prSet>
      <dgm:spPr/>
    </dgm:pt>
    <dgm:pt modelId="{F03C8E7D-3A39-4676-8CEC-12D25F5334C7}" type="pres">
      <dgm:prSet presAssocID="{BE2FC3CA-1C7B-46A2-BAC6-2EBBD88110BC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A8A0FC-BF62-4B93-9A51-6126D809F4AF}" type="pres">
      <dgm:prSet presAssocID="{02BB4494-7CF1-4C91-9FDF-87E5D480AC78}" presName="rect4ParTxNoCh" presStyleLbl="alignAcc1" presStyleIdx="3" presStyleCnt="4">
        <dgm:presLayoutVars>
          <dgm:chMax val="1"/>
          <dgm:bulletEnabled val="1"/>
        </dgm:presLayoutVars>
      </dgm:prSet>
      <dgm:spPr/>
    </dgm:pt>
  </dgm:ptLst>
  <dgm:cxnLst>
    <dgm:cxn modelId="{2608E73C-A9E6-4589-BFD2-E7DECF515483}" srcId="{1A992882-068E-4738-B902-1C3318A8C876}" destId="{02BB4494-7CF1-4C91-9FDF-87E5D480AC78}" srcOrd="3" destOrd="0" parTransId="{53E93F2E-EC3B-4BF1-A61A-DBE60BF6BBED}" sibTransId="{0FA06A25-90D4-4544-B969-539BF9709C4D}"/>
    <dgm:cxn modelId="{A679B531-7E16-45FB-B376-5D0B9C223B20}" type="presOf" srcId="{1A992882-068E-4738-B902-1C3318A8C876}" destId="{17CFD0E0-B9D2-4513-B1CB-D4E475B76253}" srcOrd="0" destOrd="0" presId="urn:microsoft.com/office/officeart/2005/8/layout/target3"/>
    <dgm:cxn modelId="{5611A0AE-9E50-4242-8D30-FCB2982229D9}" type="presOf" srcId="{2FA6B8B7-0569-4CB7-BAEC-414C28E6FE81}" destId="{59F895CC-04D7-4B20-847B-E65210495464}" srcOrd="0" destOrd="0" presId="urn:microsoft.com/office/officeart/2005/8/layout/target3"/>
    <dgm:cxn modelId="{083BB1D3-6C34-436C-A9BF-073484A0CB38}" type="presOf" srcId="{BE2FC3CA-1C7B-46A2-BAC6-2EBBD88110BC}" destId="{A67D403E-66E7-459E-B343-70EDE48C2D34}" srcOrd="0" destOrd="0" presId="urn:microsoft.com/office/officeart/2005/8/layout/target3"/>
    <dgm:cxn modelId="{14CB7C0C-41F7-4507-8775-D356FBB7004A}" srcId="{1A992882-068E-4738-B902-1C3318A8C876}" destId="{2FA6B8B7-0569-4CB7-BAEC-414C28E6FE81}" srcOrd="1" destOrd="0" parTransId="{23EC8F88-D493-427A-8F54-B99F32180D15}" sibTransId="{74854D5A-EA0C-4A4B-A0E9-97DA34AB0777}"/>
    <dgm:cxn modelId="{0053F440-899C-40C7-BD9E-422A5D9F89FA}" srcId="{1A992882-068E-4738-B902-1C3318A8C876}" destId="{BE2FC3CA-1C7B-46A2-BAC6-2EBBD88110BC}" srcOrd="2" destOrd="0" parTransId="{865A808A-6C68-4CC0-9E2D-ADDF313330BB}" sibTransId="{175E36F2-288E-4798-9FAD-41BD700FDAE8}"/>
    <dgm:cxn modelId="{9B4ABFA2-B6C4-4990-A9DB-EBFC42FBCA02}" type="presOf" srcId="{41228209-9B29-4DDC-999E-2087603FB504}" destId="{74B3E6C7-0A7E-48FE-9A53-01E96E726AB7}" srcOrd="1" destOrd="0" presId="urn:microsoft.com/office/officeart/2005/8/layout/target3"/>
    <dgm:cxn modelId="{3253E266-F658-4B9A-B606-C31140C7AF04}" type="presOf" srcId="{BE2FC3CA-1C7B-46A2-BAC6-2EBBD88110BC}" destId="{F03C8E7D-3A39-4676-8CEC-12D25F5334C7}" srcOrd="1" destOrd="0" presId="urn:microsoft.com/office/officeart/2005/8/layout/target3"/>
    <dgm:cxn modelId="{7E3C91F1-EC6D-4D48-888C-4F5C11BE0703}" type="presOf" srcId="{02BB4494-7CF1-4C91-9FDF-87E5D480AC78}" destId="{2061BD2B-D060-4279-A840-3104CE15988F}" srcOrd="0" destOrd="0" presId="urn:microsoft.com/office/officeart/2005/8/layout/target3"/>
    <dgm:cxn modelId="{80B12741-4672-4235-AB0C-5D91BD1699BB}" type="presOf" srcId="{02BB4494-7CF1-4C91-9FDF-87E5D480AC78}" destId="{CEA8A0FC-BF62-4B93-9A51-6126D809F4AF}" srcOrd="1" destOrd="0" presId="urn:microsoft.com/office/officeart/2005/8/layout/target3"/>
    <dgm:cxn modelId="{E9B71326-2078-43C9-A3EE-73DFD74C56EB}" srcId="{1A992882-068E-4738-B902-1C3318A8C876}" destId="{41228209-9B29-4DDC-999E-2087603FB504}" srcOrd="0" destOrd="0" parTransId="{B529FB94-5DFF-4B59-AD87-A3B2821077E3}" sibTransId="{0452896B-614D-4F62-A38D-0E1A7D27F521}"/>
    <dgm:cxn modelId="{A3DA2687-F52A-4AD5-82BE-02408E23ECD1}" type="presOf" srcId="{41228209-9B29-4DDC-999E-2087603FB504}" destId="{19033EF1-5B5B-48BF-B416-FA61F0748E0C}" srcOrd="0" destOrd="0" presId="urn:microsoft.com/office/officeart/2005/8/layout/target3"/>
    <dgm:cxn modelId="{B77A397C-CFD1-47FD-A5C0-E8AFB8DEC4DB}" type="presOf" srcId="{2FA6B8B7-0569-4CB7-BAEC-414C28E6FE81}" destId="{EF62E3F3-B907-4FE4-897C-6F5AED391177}" srcOrd="1" destOrd="0" presId="urn:microsoft.com/office/officeart/2005/8/layout/target3"/>
    <dgm:cxn modelId="{40FFED67-5F3F-4BB5-8667-EB394DCFCE23}" type="presParOf" srcId="{17CFD0E0-B9D2-4513-B1CB-D4E475B76253}" destId="{38046308-F71A-4761-9C79-CFD6FFDA3BF4}" srcOrd="0" destOrd="0" presId="urn:microsoft.com/office/officeart/2005/8/layout/target3"/>
    <dgm:cxn modelId="{8349DA8D-ACC4-4368-9D14-C43F79300125}" type="presParOf" srcId="{17CFD0E0-B9D2-4513-B1CB-D4E475B76253}" destId="{AC0135C1-C407-458B-8107-B4DFCBB1C45D}" srcOrd="1" destOrd="0" presId="urn:microsoft.com/office/officeart/2005/8/layout/target3"/>
    <dgm:cxn modelId="{AAD9CB7A-7816-488E-A936-E2F0E9A68CA4}" type="presParOf" srcId="{17CFD0E0-B9D2-4513-B1CB-D4E475B76253}" destId="{19033EF1-5B5B-48BF-B416-FA61F0748E0C}" srcOrd="2" destOrd="0" presId="urn:microsoft.com/office/officeart/2005/8/layout/target3"/>
    <dgm:cxn modelId="{46B2E62C-8B07-4518-BD7B-FE1E32DD20C1}" type="presParOf" srcId="{17CFD0E0-B9D2-4513-B1CB-D4E475B76253}" destId="{B1CA3059-0AAD-4459-93EC-ACB2D9B2024C}" srcOrd="3" destOrd="0" presId="urn:microsoft.com/office/officeart/2005/8/layout/target3"/>
    <dgm:cxn modelId="{70128DA8-A5C9-402E-B0FC-8B5BA5184990}" type="presParOf" srcId="{17CFD0E0-B9D2-4513-B1CB-D4E475B76253}" destId="{0A4CF222-14BE-42F7-A2B1-E775624D9EDF}" srcOrd="4" destOrd="0" presId="urn:microsoft.com/office/officeart/2005/8/layout/target3"/>
    <dgm:cxn modelId="{4DDABD18-801B-4B89-8C94-5525ECE711A8}" type="presParOf" srcId="{17CFD0E0-B9D2-4513-B1CB-D4E475B76253}" destId="{59F895CC-04D7-4B20-847B-E65210495464}" srcOrd="5" destOrd="0" presId="urn:microsoft.com/office/officeart/2005/8/layout/target3"/>
    <dgm:cxn modelId="{DCE9C261-4561-4399-B725-722CF7256AFB}" type="presParOf" srcId="{17CFD0E0-B9D2-4513-B1CB-D4E475B76253}" destId="{4D2ACDBF-8024-4FC1-BC6C-C6AB6FD60861}" srcOrd="6" destOrd="0" presId="urn:microsoft.com/office/officeart/2005/8/layout/target3"/>
    <dgm:cxn modelId="{4961CEF2-19C4-4863-9F74-6D299BF3C65D}" type="presParOf" srcId="{17CFD0E0-B9D2-4513-B1CB-D4E475B76253}" destId="{875A6149-2297-4850-8387-E3DEEE310787}" srcOrd="7" destOrd="0" presId="urn:microsoft.com/office/officeart/2005/8/layout/target3"/>
    <dgm:cxn modelId="{6C0EA85C-F21C-4DBA-830B-8A6116F22636}" type="presParOf" srcId="{17CFD0E0-B9D2-4513-B1CB-D4E475B76253}" destId="{A67D403E-66E7-459E-B343-70EDE48C2D34}" srcOrd="8" destOrd="0" presId="urn:microsoft.com/office/officeart/2005/8/layout/target3"/>
    <dgm:cxn modelId="{E19E63B2-2E95-4499-8E07-66999F95C95E}" type="presParOf" srcId="{17CFD0E0-B9D2-4513-B1CB-D4E475B76253}" destId="{61C501CA-0C45-4809-93E7-9087900C60E2}" srcOrd="9" destOrd="0" presId="urn:microsoft.com/office/officeart/2005/8/layout/target3"/>
    <dgm:cxn modelId="{E0A5702C-0E5C-4D55-A1F7-FF04F034D492}" type="presParOf" srcId="{17CFD0E0-B9D2-4513-B1CB-D4E475B76253}" destId="{902F172F-9E51-46CA-AB45-3C26CA2A2BEB}" srcOrd="10" destOrd="0" presId="urn:microsoft.com/office/officeart/2005/8/layout/target3"/>
    <dgm:cxn modelId="{B417642F-719E-423E-BC0D-05FA157D5AA6}" type="presParOf" srcId="{17CFD0E0-B9D2-4513-B1CB-D4E475B76253}" destId="{2061BD2B-D060-4279-A840-3104CE15988F}" srcOrd="11" destOrd="0" presId="urn:microsoft.com/office/officeart/2005/8/layout/target3"/>
    <dgm:cxn modelId="{7648CEBD-6F24-4E5E-AEAF-36DFCA320739}" type="presParOf" srcId="{17CFD0E0-B9D2-4513-B1CB-D4E475B76253}" destId="{74B3E6C7-0A7E-48FE-9A53-01E96E726AB7}" srcOrd="12" destOrd="0" presId="urn:microsoft.com/office/officeart/2005/8/layout/target3"/>
    <dgm:cxn modelId="{FE64A7D6-ABF7-4435-8959-486108A35612}" type="presParOf" srcId="{17CFD0E0-B9D2-4513-B1CB-D4E475B76253}" destId="{EF62E3F3-B907-4FE4-897C-6F5AED391177}" srcOrd="13" destOrd="0" presId="urn:microsoft.com/office/officeart/2005/8/layout/target3"/>
    <dgm:cxn modelId="{5E98BEEB-B0D2-4760-9C5C-89008C1AEF0A}" type="presParOf" srcId="{17CFD0E0-B9D2-4513-B1CB-D4E475B76253}" destId="{F03C8E7D-3A39-4676-8CEC-12D25F5334C7}" srcOrd="14" destOrd="0" presId="urn:microsoft.com/office/officeart/2005/8/layout/target3"/>
    <dgm:cxn modelId="{A340BA5B-210D-4296-B612-9FDE9F8077A0}" type="presParOf" srcId="{17CFD0E0-B9D2-4513-B1CB-D4E475B76253}" destId="{CEA8A0FC-BF62-4B93-9A51-6126D809F4AF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0E4F497-7E6E-4021-AEFD-AA3A55943587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6F786F-382A-4E10-82E4-8FCCF0A33647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b="1" dirty="0" smtClean="0">
              <a:hlinkClick xmlns:r="http://schemas.openxmlformats.org/officeDocument/2006/relationships" r:id="rId1"/>
            </a:rPr>
            <a:t>Тест по теме</a:t>
          </a:r>
          <a:r>
            <a:rPr lang="ru-RU" dirty="0" smtClean="0">
              <a:hlinkClick xmlns:r="http://schemas.openxmlformats.org/officeDocument/2006/relationships" r:id="rId1"/>
            </a:rPr>
            <a:t> «</a:t>
          </a:r>
          <a:r>
            <a:rPr lang="ru-RU" b="1" dirty="0" smtClean="0">
              <a:hlinkClick xmlns:r="http://schemas.openxmlformats.org/officeDocument/2006/relationships" r:id="rId1"/>
            </a:rPr>
            <a:t>Электролитическая диссоциация</a:t>
          </a:r>
          <a:r>
            <a:rPr lang="ru-RU" dirty="0" smtClean="0">
              <a:hlinkClick xmlns:r="http://schemas.openxmlformats.org/officeDocument/2006/relationships" r:id="rId1"/>
            </a:rPr>
            <a:t>. Реакции </a:t>
          </a:r>
          <a:r>
            <a:rPr lang="ru-RU" b="1" dirty="0" smtClean="0">
              <a:hlinkClick xmlns:r="http://schemas.openxmlformats.org/officeDocument/2006/relationships" r:id="rId1"/>
            </a:rPr>
            <a:t>...</a:t>
          </a:r>
          <a:endParaRPr lang="ru-RU" dirty="0"/>
        </a:p>
      </dgm:t>
    </dgm:pt>
    <dgm:pt modelId="{D7E7746D-269E-4067-90D0-9F6E17420BE3}" type="parTrans" cxnId="{99F24FB6-3CB3-4807-87E7-D218CB471A62}">
      <dgm:prSet/>
      <dgm:spPr/>
      <dgm:t>
        <a:bodyPr/>
        <a:lstStyle/>
        <a:p>
          <a:endParaRPr lang="ru-RU"/>
        </a:p>
      </dgm:t>
    </dgm:pt>
    <dgm:pt modelId="{7D656EC3-65D1-4EB9-B9BF-78BB7136A436}" type="sibTrans" cxnId="{99F24FB6-3CB3-4807-87E7-D218CB471A62}">
      <dgm:prSet/>
      <dgm:spPr/>
      <dgm:t>
        <a:bodyPr/>
        <a:lstStyle/>
        <a:p>
          <a:endParaRPr lang="ru-RU"/>
        </a:p>
      </dgm:t>
    </dgm:pt>
    <dgm:pt modelId="{FEB00847-6311-437D-9439-3292208113B5}">
      <dgm:prSet/>
      <dgm:spPr/>
      <dgm:t>
        <a:bodyPr/>
        <a:lstStyle/>
        <a:p>
          <a:pPr rtl="0"/>
          <a:r>
            <a:rPr lang="ru-RU" dirty="0" err="1" smtClean="0"/>
            <a:t>www.edu.murmansk.ru</a:t>
          </a:r>
          <a:r>
            <a:rPr lang="ru-RU" dirty="0" smtClean="0"/>
            <a:t>/</a:t>
          </a:r>
          <a:r>
            <a:rPr lang="ru-RU" dirty="0" err="1" smtClean="0"/>
            <a:t>www</a:t>
          </a:r>
          <a:r>
            <a:rPr lang="ru-RU" dirty="0" smtClean="0"/>
            <a:t>/</a:t>
          </a:r>
          <a:r>
            <a:rPr lang="ru-RU" dirty="0" err="1" smtClean="0"/>
            <a:t>to_teacher</a:t>
          </a:r>
          <a:r>
            <a:rPr lang="ru-RU" dirty="0" smtClean="0"/>
            <a:t>/</a:t>
          </a:r>
          <a:r>
            <a:rPr lang="ru-RU" dirty="0" err="1" smtClean="0"/>
            <a:t>gia</a:t>
          </a:r>
          <a:r>
            <a:rPr lang="ru-RU" dirty="0" smtClean="0"/>
            <a:t>/</a:t>
          </a:r>
          <a:r>
            <a:rPr lang="ru-RU" dirty="0" err="1" smtClean="0"/>
            <a:t>chemistry</a:t>
          </a:r>
          <a:r>
            <a:rPr lang="ru-RU" dirty="0" smtClean="0"/>
            <a:t>/.../</a:t>
          </a:r>
          <a:r>
            <a:rPr lang="ru-RU" dirty="0" err="1" smtClean="0"/>
            <a:t>ted.doc</a:t>
          </a:r>
          <a:endParaRPr lang="ru-RU" dirty="0"/>
        </a:p>
      </dgm:t>
    </dgm:pt>
    <dgm:pt modelId="{9C429E55-3F33-46A8-BCCA-C549A24F6A75}" type="parTrans" cxnId="{AB5EAC12-7D64-4CB4-8D74-777EB309E2FD}">
      <dgm:prSet/>
      <dgm:spPr/>
      <dgm:t>
        <a:bodyPr/>
        <a:lstStyle/>
        <a:p>
          <a:endParaRPr lang="ru-RU"/>
        </a:p>
      </dgm:t>
    </dgm:pt>
    <dgm:pt modelId="{16C916E0-E40F-43A8-B485-CAD8488A359B}" type="sibTrans" cxnId="{AB5EAC12-7D64-4CB4-8D74-777EB309E2FD}">
      <dgm:prSet/>
      <dgm:spPr/>
      <dgm:t>
        <a:bodyPr/>
        <a:lstStyle/>
        <a:p>
          <a:endParaRPr lang="ru-RU"/>
        </a:p>
      </dgm:t>
    </dgm:pt>
    <dgm:pt modelId="{91637926-4592-43B8-AC4C-C045E325BE28}">
      <dgm:prSet/>
      <dgm:spPr/>
      <dgm:t>
        <a:bodyPr/>
        <a:lstStyle/>
        <a:p>
          <a:pPr rtl="0"/>
          <a:r>
            <a:rPr lang="en-US" dirty="0" smtClean="0">
              <a:hlinkClick xmlns:r="http://schemas.openxmlformats.org/officeDocument/2006/relationships" r:id="rId2"/>
            </a:rPr>
            <a:t>http://900igr.net/prezentatsii/khimija</a:t>
          </a:r>
          <a:endParaRPr lang="ru-RU" dirty="0"/>
        </a:p>
      </dgm:t>
    </dgm:pt>
    <dgm:pt modelId="{9215C3AE-BFC1-426F-8ABC-66806501D6C6}" type="parTrans" cxnId="{96A78396-886C-4FDA-AD31-3EE3303E9EF6}">
      <dgm:prSet/>
      <dgm:spPr/>
      <dgm:t>
        <a:bodyPr/>
        <a:lstStyle/>
        <a:p>
          <a:endParaRPr lang="ru-RU"/>
        </a:p>
      </dgm:t>
    </dgm:pt>
    <dgm:pt modelId="{452E8777-0B53-4BED-B9A9-FAF251C3F7E9}" type="sibTrans" cxnId="{96A78396-886C-4FDA-AD31-3EE3303E9EF6}">
      <dgm:prSet/>
      <dgm:spPr/>
      <dgm:t>
        <a:bodyPr/>
        <a:lstStyle/>
        <a:p>
          <a:endParaRPr lang="ru-RU"/>
        </a:p>
      </dgm:t>
    </dgm:pt>
    <dgm:pt modelId="{5773DBE1-F0AF-4732-88DB-5A04E2D00623}">
      <dgm:prSet/>
      <dgm:spPr/>
      <dgm:t>
        <a:bodyPr/>
        <a:lstStyle/>
        <a:p>
          <a:pPr rtl="0"/>
          <a:r>
            <a:rPr lang="ru-RU" b="1" dirty="0" smtClean="0">
              <a:hlinkClick xmlns:r="http://schemas.openxmlformats.org/officeDocument/2006/relationships" r:id="rId3"/>
            </a:rPr>
            <a:t>Теория электролитической диссоциации</a:t>
          </a:r>
          <a:endParaRPr lang="ru-RU" dirty="0"/>
        </a:p>
      </dgm:t>
    </dgm:pt>
    <dgm:pt modelId="{FC168FE3-392B-493D-AFC2-911A5C5EE170}" type="parTrans" cxnId="{03BB830D-0B6E-4564-82CB-E58A123EC0F0}">
      <dgm:prSet/>
      <dgm:spPr/>
      <dgm:t>
        <a:bodyPr/>
        <a:lstStyle/>
        <a:p>
          <a:endParaRPr lang="ru-RU"/>
        </a:p>
      </dgm:t>
    </dgm:pt>
    <dgm:pt modelId="{A2D9D300-1568-4BAA-8385-4545D9959FB6}" type="sibTrans" cxnId="{03BB830D-0B6E-4564-82CB-E58A123EC0F0}">
      <dgm:prSet/>
      <dgm:spPr/>
      <dgm:t>
        <a:bodyPr/>
        <a:lstStyle/>
        <a:p>
          <a:endParaRPr lang="ru-RU"/>
        </a:p>
      </dgm:t>
    </dgm:pt>
    <dgm:pt modelId="{56B22DE2-65EF-41FD-80A4-D3F5090682DF}">
      <dgm:prSet/>
      <dgm:spPr/>
      <dgm:t>
        <a:bodyPr/>
        <a:lstStyle/>
        <a:p>
          <a:pPr rtl="0"/>
          <a:r>
            <a:rPr lang="en-US" dirty="0" smtClean="0"/>
            <a:t>a-nomalia.narod.ru/100otkr/28.htm</a:t>
          </a:r>
          <a:endParaRPr lang="ru-RU" dirty="0"/>
        </a:p>
      </dgm:t>
    </dgm:pt>
    <dgm:pt modelId="{BD78F4D0-0255-4AE2-BD7A-EFC7DB8D17FC}" type="parTrans" cxnId="{9F48B64E-8D96-4C9E-B5A2-06F5BB0F43C1}">
      <dgm:prSet/>
      <dgm:spPr/>
      <dgm:t>
        <a:bodyPr/>
        <a:lstStyle/>
        <a:p>
          <a:endParaRPr lang="ru-RU"/>
        </a:p>
      </dgm:t>
    </dgm:pt>
    <dgm:pt modelId="{F9FE5E80-8FEA-47D1-B06E-FB3286A0F638}" type="sibTrans" cxnId="{9F48B64E-8D96-4C9E-B5A2-06F5BB0F43C1}">
      <dgm:prSet/>
      <dgm:spPr/>
      <dgm:t>
        <a:bodyPr/>
        <a:lstStyle/>
        <a:p>
          <a:endParaRPr lang="ru-RU"/>
        </a:p>
      </dgm:t>
    </dgm:pt>
    <dgm:pt modelId="{C2633AF3-60D9-472C-8ED5-D4E4F6E859C0}">
      <dgm:prSet/>
      <dgm:spPr/>
      <dgm:t>
        <a:bodyPr/>
        <a:lstStyle/>
        <a:p>
          <a:pPr rtl="0"/>
          <a:r>
            <a:rPr lang="ru-RU" dirty="0" smtClean="0"/>
            <a:t>О.С.Габриелян Химия.8 класс М</a:t>
          </a:r>
          <a:r>
            <a:rPr lang="ru-RU" smtClean="0"/>
            <a:t>., Дрофа,2010</a:t>
          </a:r>
          <a:endParaRPr lang="ru-RU" dirty="0"/>
        </a:p>
      </dgm:t>
    </dgm:pt>
    <dgm:pt modelId="{8D144E1E-F87F-4C0D-9330-5A66EE23DB92}" type="parTrans" cxnId="{4B74361B-FCD3-4663-83E4-7E04A4982655}">
      <dgm:prSet/>
      <dgm:spPr/>
      <dgm:t>
        <a:bodyPr/>
        <a:lstStyle/>
        <a:p>
          <a:endParaRPr lang="ru-RU"/>
        </a:p>
      </dgm:t>
    </dgm:pt>
    <dgm:pt modelId="{3C3AAE8E-E749-49E8-90EA-C461E874E1F5}" type="sibTrans" cxnId="{4B74361B-FCD3-4663-83E4-7E04A4982655}">
      <dgm:prSet/>
      <dgm:spPr/>
      <dgm:t>
        <a:bodyPr/>
        <a:lstStyle/>
        <a:p>
          <a:endParaRPr lang="ru-RU"/>
        </a:p>
      </dgm:t>
    </dgm:pt>
    <dgm:pt modelId="{0E3B2DC9-3F1A-431B-94DD-D8003CE8F3B2}" type="pres">
      <dgm:prSet presAssocID="{30E4F497-7E6E-4021-AEFD-AA3A55943587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F06F3A4C-BAE8-403C-9EC3-7EE906BDCEFB}" type="pres">
      <dgm:prSet presAssocID="{9B6F786F-382A-4E10-82E4-8FCCF0A33647}" presName="circle1" presStyleLbl="node1" presStyleIdx="0" presStyleCnt="6"/>
      <dgm:spPr/>
    </dgm:pt>
    <dgm:pt modelId="{A3FDDD45-EA24-424A-9C49-7C2DA2473415}" type="pres">
      <dgm:prSet presAssocID="{9B6F786F-382A-4E10-82E4-8FCCF0A33647}" presName="space" presStyleCnt="0"/>
      <dgm:spPr/>
    </dgm:pt>
    <dgm:pt modelId="{59E36CEC-E7DF-475D-89D0-FFCFBA83C870}" type="pres">
      <dgm:prSet presAssocID="{9B6F786F-382A-4E10-82E4-8FCCF0A33647}" presName="rect1" presStyleLbl="alignAcc1" presStyleIdx="0" presStyleCnt="6"/>
      <dgm:spPr/>
    </dgm:pt>
    <dgm:pt modelId="{1CD0CFEA-2351-4753-921E-24DFF556B0E2}" type="pres">
      <dgm:prSet presAssocID="{FEB00847-6311-437D-9439-3292208113B5}" presName="vertSpace2" presStyleLbl="node1" presStyleIdx="0" presStyleCnt="6"/>
      <dgm:spPr/>
    </dgm:pt>
    <dgm:pt modelId="{F9CD42F7-1E8A-4559-A544-A62A9CCD6246}" type="pres">
      <dgm:prSet presAssocID="{FEB00847-6311-437D-9439-3292208113B5}" presName="circle2" presStyleLbl="node1" presStyleIdx="1" presStyleCnt="6"/>
      <dgm:spPr/>
    </dgm:pt>
    <dgm:pt modelId="{996FB8FA-6701-48AB-9F52-AC69C3E58628}" type="pres">
      <dgm:prSet presAssocID="{FEB00847-6311-437D-9439-3292208113B5}" presName="rect2" presStyleLbl="alignAcc1" presStyleIdx="1" presStyleCnt="6"/>
      <dgm:spPr/>
    </dgm:pt>
    <dgm:pt modelId="{FF8B74BC-33D3-43C2-BD71-5B5066519CDD}" type="pres">
      <dgm:prSet presAssocID="{91637926-4592-43B8-AC4C-C045E325BE28}" presName="vertSpace3" presStyleLbl="node1" presStyleIdx="1" presStyleCnt="6"/>
      <dgm:spPr/>
    </dgm:pt>
    <dgm:pt modelId="{DB5565F8-642B-4873-B3EE-95F3BD035BB6}" type="pres">
      <dgm:prSet presAssocID="{91637926-4592-43B8-AC4C-C045E325BE28}" presName="circle3" presStyleLbl="node1" presStyleIdx="2" presStyleCnt="6"/>
      <dgm:spPr/>
    </dgm:pt>
    <dgm:pt modelId="{DF7D5F0C-E043-4E86-8057-26B612D08017}" type="pres">
      <dgm:prSet presAssocID="{91637926-4592-43B8-AC4C-C045E325BE28}" presName="rect3" presStyleLbl="alignAcc1" presStyleIdx="2" presStyleCnt="6"/>
      <dgm:spPr/>
    </dgm:pt>
    <dgm:pt modelId="{09386C4B-80CA-4166-B0A3-F7C6F1904EE4}" type="pres">
      <dgm:prSet presAssocID="{5773DBE1-F0AF-4732-88DB-5A04E2D00623}" presName="vertSpace4" presStyleLbl="node1" presStyleIdx="2" presStyleCnt="6"/>
      <dgm:spPr/>
    </dgm:pt>
    <dgm:pt modelId="{E04E7D69-063F-4750-A5CE-64698CB70903}" type="pres">
      <dgm:prSet presAssocID="{5773DBE1-F0AF-4732-88DB-5A04E2D00623}" presName="circle4" presStyleLbl="node1" presStyleIdx="3" presStyleCnt="6"/>
      <dgm:spPr/>
    </dgm:pt>
    <dgm:pt modelId="{11796305-3FBE-424F-80A9-55B902DF388C}" type="pres">
      <dgm:prSet presAssocID="{5773DBE1-F0AF-4732-88DB-5A04E2D00623}" presName="rect4" presStyleLbl="alignAcc1" presStyleIdx="3" presStyleCnt="6"/>
      <dgm:spPr/>
    </dgm:pt>
    <dgm:pt modelId="{D0846A0C-44C9-435E-9D2F-9735CCAAD193}" type="pres">
      <dgm:prSet presAssocID="{56B22DE2-65EF-41FD-80A4-D3F5090682DF}" presName="vertSpace5" presStyleLbl="node1" presStyleIdx="3" presStyleCnt="6"/>
      <dgm:spPr/>
    </dgm:pt>
    <dgm:pt modelId="{BDFB35D9-7340-4F1E-BB93-877F5904DB6F}" type="pres">
      <dgm:prSet presAssocID="{56B22DE2-65EF-41FD-80A4-D3F5090682DF}" presName="circle5" presStyleLbl="node1" presStyleIdx="4" presStyleCnt="6"/>
      <dgm:spPr/>
    </dgm:pt>
    <dgm:pt modelId="{EB77FCCE-D601-429C-A8A9-560239CB58D7}" type="pres">
      <dgm:prSet presAssocID="{56B22DE2-65EF-41FD-80A4-D3F5090682DF}" presName="rect5" presStyleLbl="alignAcc1" presStyleIdx="4" presStyleCnt="6"/>
      <dgm:spPr/>
    </dgm:pt>
    <dgm:pt modelId="{BD600B1B-8207-4B25-8C80-CA5FB784039F}" type="pres">
      <dgm:prSet presAssocID="{C2633AF3-60D9-472C-8ED5-D4E4F6E859C0}" presName="vertSpace6" presStyleLbl="node1" presStyleIdx="4" presStyleCnt="6"/>
      <dgm:spPr/>
    </dgm:pt>
    <dgm:pt modelId="{1032AAE4-55A9-466E-A74E-238234DA0559}" type="pres">
      <dgm:prSet presAssocID="{C2633AF3-60D9-472C-8ED5-D4E4F6E859C0}" presName="circle6" presStyleLbl="node1" presStyleIdx="5" presStyleCnt="6"/>
      <dgm:spPr/>
    </dgm:pt>
    <dgm:pt modelId="{58D8237A-02A8-4539-9AC6-045D7FB6D5A8}" type="pres">
      <dgm:prSet presAssocID="{C2633AF3-60D9-472C-8ED5-D4E4F6E859C0}" presName="rect6" presStyleLbl="alignAcc1" presStyleIdx="5" presStyleCnt="6"/>
      <dgm:spPr/>
      <dgm:t>
        <a:bodyPr/>
        <a:lstStyle/>
        <a:p>
          <a:endParaRPr lang="ru-RU"/>
        </a:p>
      </dgm:t>
    </dgm:pt>
    <dgm:pt modelId="{26642EA4-BE13-49DB-BEC3-5903096C5AF8}" type="pres">
      <dgm:prSet presAssocID="{9B6F786F-382A-4E10-82E4-8FCCF0A33647}" presName="rect1ParTxNoCh" presStyleLbl="alignAcc1" presStyleIdx="5" presStyleCnt="6">
        <dgm:presLayoutVars>
          <dgm:chMax val="1"/>
          <dgm:bulletEnabled val="1"/>
        </dgm:presLayoutVars>
      </dgm:prSet>
      <dgm:spPr/>
    </dgm:pt>
    <dgm:pt modelId="{BD059825-8F4C-441D-ABA5-61B546091881}" type="pres">
      <dgm:prSet presAssocID="{FEB00847-6311-437D-9439-3292208113B5}" presName="rect2ParTxNoCh" presStyleLbl="alignAcc1" presStyleIdx="5" presStyleCnt="6">
        <dgm:presLayoutVars>
          <dgm:chMax val="1"/>
          <dgm:bulletEnabled val="1"/>
        </dgm:presLayoutVars>
      </dgm:prSet>
      <dgm:spPr/>
    </dgm:pt>
    <dgm:pt modelId="{6443AE3F-2C13-4423-8019-A2E06171BCC4}" type="pres">
      <dgm:prSet presAssocID="{91637926-4592-43B8-AC4C-C045E325BE28}" presName="rect3ParTxNoCh" presStyleLbl="alignAcc1" presStyleIdx="5" presStyleCnt="6">
        <dgm:presLayoutVars>
          <dgm:chMax val="1"/>
          <dgm:bulletEnabled val="1"/>
        </dgm:presLayoutVars>
      </dgm:prSet>
      <dgm:spPr/>
    </dgm:pt>
    <dgm:pt modelId="{C71C8433-A80B-4097-98B1-13201EEFAC8D}" type="pres">
      <dgm:prSet presAssocID="{5773DBE1-F0AF-4732-88DB-5A04E2D00623}" presName="rect4ParTxNoCh" presStyleLbl="alignAcc1" presStyleIdx="5" presStyleCnt="6">
        <dgm:presLayoutVars>
          <dgm:chMax val="1"/>
          <dgm:bulletEnabled val="1"/>
        </dgm:presLayoutVars>
      </dgm:prSet>
      <dgm:spPr/>
    </dgm:pt>
    <dgm:pt modelId="{FEE1D2A2-039F-482F-987C-BC9A60174484}" type="pres">
      <dgm:prSet presAssocID="{56B22DE2-65EF-41FD-80A4-D3F5090682DF}" presName="rect5ParTxNoCh" presStyleLbl="alignAcc1" presStyleIdx="5" presStyleCnt="6">
        <dgm:presLayoutVars>
          <dgm:chMax val="1"/>
          <dgm:bulletEnabled val="1"/>
        </dgm:presLayoutVars>
      </dgm:prSet>
      <dgm:spPr/>
    </dgm:pt>
    <dgm:pt modelId="{704C28B8-18DD-4A3A-99F1-ED69C10EBDEF}" type="pres">
      <dgm:prSet presAssocID="{C2633AF3-60D9-472C-8ED5-D4E4F6E859C0}" presName="rect6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74361B-FCD3-4663-83E4-7E04A4982655}" srcId="{30E4F497-7E6E-4021-AEFD-AA3A55943587}" destId="{C2633AF3-60D9-472C-8ED5-D4E4F6E859C0}" srcOrd="5" destOrd="0" parTransId="{8D144E1E-F87F-4C0D-9330-5A66EE23DB92}" sibTransId="{3C3AAE8E-E749-49E8-90EA-C461E874E1F5}"/>
    <dgm:cxn modelId="{9D3436C6-E9A5-4EA0-863B-776FFAB41BFE}" type="presOf" srcId="{5773DBE1-F0AF-4732-88DB-5A04E2D00623}" destId="{11796305-3FBE-424F-80A9-55B902DF388C}" srcOrd="0" destOrd="0" presId="urn:microsoft.com/office/officeart/2005/8/layout/target3"/>
    <dgm:cxn modelId="{4A6623A1-44E6-4654-8481-9525A2B3D2F4}" type="presOf" srcId="{91637926-4592-43B8-AC4C-C045E325BE28}" destId="{6443AE3F-2C13-4423-8019-A2E06171BCC4}" srcOrd="1" destOrd="0" presId="urn:microsoft.com/office/officeart/2005/8/layout/target3"/>
    <dgm:cxn modelId="{2D677766-2794-41B9-A1F3-614B1ECD3CF6}" type="presOf" srcId="{56B22DE2-65EF-41FD-80A4-D3F5090682DF}" destId="{EB77FCCE-D601-429C-A8A9-560239CB58D7}" srcOrd="0" destOrd="0" presId="urn:microsoft.com/office/officeart/2005/8/layout/target3"/>
    <dgm:cxn modelId="{A007440A-8F1C-4E69-B0FB-6AA90850CBCC}" type="presOf" srcId="{56B22DE2-65EF-41FD-80A4-D3F5090682DF}" destId="{FEE1D2A2-039F-482F-987C-BC9A60174484}" srcOrd="1" destOrd="0" presId="urn:microsoft.com/office/officeart/2005/8/layout/target3"/>
    <dgm:cxn modelId="{1A2D8485-7378-47FF-950B-FC7F54E46D27}" type="presOf" srcId="{C2633AF3-60D9-472C-8ED5-D4E4F6E859C0}" destId="{58D8237A-02A8-4539-9AC6-045D7FB6D5A8}" srcOrd="0" destOrd="0" presId="urn:microsoft.com/office/officeart/2005/8/layout/target3"/>
    <dgm:cxn modelId="{AB5EAC12-7D64-4CB4-8D74-777EB309E2FD}" srcId="{30E4F497-7E6E-4021-AEFD-AA3A55943587}" destId="{FEB00847-6311-437D-9439-3292208113B5}" srcOrd="1" destOrd="0" parTransId="{9C429E55-3F33-46A8-BCCA-C549A24F6A75}" sibTransId="{16C916E0-E40F-43A8-B485-CAD8488A359B}"/>
    <dgm:cxn modelId="{EFFB31CD-5D24-4DA2-B882-1DC97A5046EC}" type="presOf" srcId="{30E4F497-7E6E-4021-AEFD-AA3A55943587}" destId="{0E3B2DC9-3F1A-431B-94DD-D8003CE8F3B2}" srcOrd="0" destOrd="0" presId="urn:microsoft.com/office/officeart/2005/8/layout/target3"/>
    <dgm:cxn modelId="{96A78396-886C-4FDA-AD31-3EE3303E9EF6}" srcId="{30E4F497-7E6E-4021-AEFD-AA3A55943587}" destId="{91637926-4592-43B8-AC4C-C045E325BE28}" srcOrd="2" destOrd="0" parTransId="{9215C3AE-BFC1-426F-8ABC-66806501D6C6}" sibTransId="{452E8777-0B53-4BED-B9A9-FAF251C3F7E9}"/>
    <dgm:cxn modelId="{872B29A0-1DD8-4617-AA46-DFF2E0A6CAAD}" type="presOf" srcId="{C2633AF3-60D9-472C-8ED5-D4E4F6E859C0}" destId="{704C28B8-18DD-4A3A-99F1-ED69C10EBDEF}" srcOrd="1" destOrd="0" presId="urn:microsoft.com/office/officeart/2005/8/layout/target3"/>
    <dgm:cxn modelId="{03BB830D-0B6E-4564-82CB-E58A123EC0F0}" srcId="{30E4F497-7E6E-4021-AEFD-AA3A55943587}" destId="{5773DBE1-F0AF-4732-88DB-5A04E2D00623}" srcOrd="3" destOrd="0" parTransId="{FC168FE3-392B-493D-AFC2-911A5C5EE170}" sibTransId="{A2D9D300-1568-4BAA-8385-4545D9959FB6}"/>
    <dgm:cxn modelId="{37148881-7509-4F0F-8311-E4304EEE1712}" type="presOf" srcId="{9B6F786F-382A-4E10-82E4-8FCCF0A33647}" destId="{26642EA4-BE13-49DB-BEC3-5903096C5AF8}" srcOrd="1" destOrd="0" presId="urn:microsoft.com/office/officeart/2005/8/layout/target3"/>
    <dgm:cxn modelId="{9C0C9675-2C19-41D9-BF58-B3158DF07D4A}" type="presOf" srcId="{91637926-4592-43B8-AC4C-C045E325BE28}" destId="{DF7D5F0C-E043-4E86-8057-26B612D08017}" srcOrd="0" destOrd="0" presId="urn:microsoft.com/office/officeart/2005/8/layout/target3"/>
    <dgm:cxn modelId="{159AD575-223B-4C71-B90A-08BA735EC211}" type="presOf" srcId="{FEB00847-6311-437D-9439-3292208113B5}" destId="{996FB8FA-6701-48AB-9F52-AC69C3E58628}" srcOrd="0" destOrd="0" presId="urn:microsoft.com/office/officeart/2005/8/layout/target3"/>
    <dgm:cxn modelId="{99F24FB6-3CB3-4807-87E7-D218CB471A62}" srcId="{30E4F497-7E6E-4021-AEFD-AA3A55943587}" destId="{9B6F786F-382A-4E10-82E4-8FCCF0A33647}" srcOrd="0" destOrd="0" parTransId="{D7E7746D-269E-4067-90D0-9F6E17420BE3}" sibTransId="{7D656EC3-65D1-4EB9-B9BF-78BB7136A436}"/>
    <dgm:cxn modelId="{33B0AE02-E024-4C06-AA8A-DC252A3C7D7E}" type="presOf" srcId="{9B6F786F-382A-4E10-82E4-8FCCF0A33647}" destId="{59E36CEC-E7DF-475D-89D0-FFCFBA83C870}" srcOrd="0" destOrd="0" presId="urn:microsoft.com/office/officeart/2005/8/layout/target3"/>
    <dgm:cxn modelId="{4667DEF8-1582-4D34-B4B1-92C9BF6230FB}" type="presOf" srcId="{5773DBE1-F0AF-4732-88DB-5A04E2D00623}" destId="{C71C8433-A80B-4097-98B1-13201EEFAC8D}" srcOrd="1" destOrd="0" presId="urn:microsoft.com/office/officeart/2005/8/layout/target3"/>
    <dgm:cxn modelId="{8ADC5211-054E-4B44-95B6-4C054A8EFB64}" type="presOf" srcId="{FEB00847-6311-437D-9439-3292208113B5}" destId="{BD059825-8F4C-441D-ABA5-61B546091881}" srcOrd="1" destOrd="0" presId="urn:microsoft.com/office/officeart/2005/8/layout/target3"/>
    <dgm:cxn modelId="{9F48B64E-8D96-4C9E-B5A2-06F5BB0F43C1}" srcId="{30E4F497-7E6E-4021-AEFD-AA3A55943587}" destId="{56B22DE2-65EF-41FD-80A4-D3F5090682DF}" srcOrd="4" destOrd="0" parTransId="{BD78F4D0-0255-4AE2-BD7A-EFC7DB8D17FC}" sibTransId="{F9FE5E80-8FEA-47D1-B06E-FB3286A0F638}"/>
    <dgm:cxn modelId="{6C152A32-D198-4111-AF24-2AAA392FED73}" type="presParOf" srcId="{0E3B2DC9-3F1A-431B-94DD-D8003CE8F3B2}" destId="{F06F3A4C-BAE8-403C-9EC3-7EE906BDCEFB}" srcOrd="0" destOrd="0" presId="urn:microsoft.com/office/officeart/2005/8/layout/target3"/>
    <dgm:cxn modelId="{6F33688C-DD0F-40E7-B238-D6A290FD7F81}" type="presParOf" srcId="{0E3B2DC9-3F1A-431B-94DD-D8003CE8F3B2}" destId="{A3FDDD45-EA24-424A-9C49-7C2DA2473415}" srcOrd="1" destOrd="0" presId="urn:microsoft.com/office/officeart/2005/8/layout/target3"/>
    <dgm:cxn modelId="{88823B8C-2D68-455F-BED9-2C87E83D3831}" type="presParOf" srcId="{0E3B2DC9-3F1A-431B-94DD-D8003CE8F3B2}" destId="{59E36CEC-E7DF-475D-89D0-FFCFBA83C870}" srcOrd="2" destOrd="0" presId="urn:microsoft.com/office/officeart/2005/8/layout/target3"/>
    <dgm:cxn modelId="{687A7019-E85B-4F9C-B1A3-444536D2890E}" type="presParOf" srcId="{0E3B2DC9-3F1A-431B-94DD-D8003CE8F3B2}" destId="{1CD0CFEA-2351-4753-921E-24DFF556B0E2}" srcOrd="3" destOrd="0" presId="urn:microsoft.com/office/officeart/2005/8/layout/target3"/>
    <dgm:cxn modelId="{586792CC-59BD-43A9-8E58-20789C1FF961}" type="presParOf" srcId="{0E3B2DC9-3F1A-431B-94DD-D8003CE8F3B2}" destId="{F9CD42F7-1E8A-4559-A544-A62A9CCD6246}" srcOrd="4" destOrd="0" presId="urn:microsoft.com/office/officeart/2005/8/layout/target3"/>
    <dgm:cxn modelId="{0EABD290-7682-44A4-88CA-7F07CE29566B}" type="presParOf" srcId="{0E3B2DC9-3F1A-431B-94DD-D8003CE8F3B2}" destId="{996FB8FA-6701-48AB-9F52-AC69C3E58628}" srcOrd="5" destOrd="0" presId="urn:microsoft.com/office/officeart/2005/8/layout/target3"/>
    <dgm:cxn modelId="{70A4C12C-7C1D-4C68-9F02-3E8E214C656B}" type="presParOf" srcId="{0E3B2DC9-3F1A-431B-94DD-D8003CE8F3B2}" destId="{FF8B74BC-33D3-43C2-BD71-5B5066519CDD}" srcOrd="6" destOrd="0" presId="urn:microsoft.com/office/officeart/2005/8/layout/target3"/>
    <dgm:cxn modelId="{CAC57006-AC8A-45BD-8A5A-2247B23D4346}" type="presParOf" srcId="{0E3B2DC9-3F1A-431B-94DD-D8003CE8F3B2}" destId="{DB5565F8-642B-4873-B3EE-95F3BD035BB6}" srcOrd="7" destOrd="0" presId="urn:microsoft.com/office/officeart/2005/8/layout/target3"/>
    <dgm:cxn modelId="{2FFCD7DA-6042-429D-A96D-4B1066A8770C}" type="presParOf" srcId="{0E3B2DC9-3F1A-431B-94DD-D8003CE8F3B2}" destId="{DF7D5F0C-E043-4E86-8057-26B612D08017}" srcOrd="8" destOrd="0" presId="urn:microsoft.com/office/officeart/2005/8/layout/target3"/>
    <dgm:cxn modelId="{069997B9-CC3B-415C-90F8-A9C87D5001B5}" type="presParOf" srcId="{0E3B2DC9-3F1A-431B-94DD-D8003CE8F3B2}" destId="{09386C4B-80CA-4166-B0A3-F7C6F1904EE4}" srcOrd="9" destOrd="0" presId="urn:microsoft.com/office/officeart/2005/8/layout/target3"/>
    <dgm:cxn modelId="{C29B6FA9-B574-41D1-9CD6-81CF9C152525}" type="presParOf" srcId="{0E3B2DC9-3F1A-431B-94DD-D8003CE8F3B2}" destId="{E04E7D69-063F-4750-A5CE-64698CB70903}" srcOrd="10" destOrd="0" presId="urn:microsoft.com/office/officeart/2005/8/layout/target3"/>
    <dgm:cxn modelId="{4E541097-E860-4F08-8211-6855320E22A6}" type="presParOf" srcId="{0E3B2DC9-3F1A-431B-94DD-D8003CE8F3B2}" destId="{11796305-3FBE-424F-80A9-55B902DF388C}" srcOrd="11" destOrd="0" presId="urn:microsoft.com/office/officeart/2005/8/layout/target3"/>
    <dgm:cxn modelId="{1B35741E-BEA5-4AAE-B527-BC1D795C98EC}" type="presParOf" srcId="{0E3B2DC9-3F1A-431B-94DD-D8003CE8F3B2}" destId="{D0846A0C-44C9-435E-9D2F-9735CCAAD193}" srcOrd="12" destOrd="0" presId="urn:microsoft.com/office/officeart/2005/8/layout/target3"/>
    <dgm:cxn modelId="{701F7472-D995-4767-B565-8F594761A383}" type="presParOf" srcId="{0E3B2DC9-3F1A-431B-94DD-D8003CE8F3B2}" destId="{BDFB35D9-7340-4F1E-BB93-877F5904DB6F}" srcOrd="13" destOrd="0" presId="urn:microsoft.com/office/officeart/2005/8/layout/target3"/>
    <dgm:cxn modelId="{6AC1852D-02AB-4F15-978A-B90B5F9C1200}" type="presParOf" srcId="{0E3B2DC9-3F1A-431B-94DD-D8003CE8F3B2}" destId="{EB77FCCE-D601-429C-A8A9-560239CB58D7}" srcOrd="14" destOrd="0" presId="urn:microsoft.com/office/officeart/2005/8/layout/target3"/>
    <dgm:cxn modelId="{15E0A475-2D59-4892-991B-4FB50584FD11}" type="presParOf" srcId="{0E3B2DC9-3F1A-431B-94DD-D8003CE8F3B2}" destId="{BD600B1B-8207-4B25-8C80-CA5FB784039F}" srcOrd="15" destOrd="0" presId="urn:microsoft.com/office/officeart/2005/8/layout/target3"/>
    <dgm:cxn modelId="{04C872B7-CF6D-4A85-929E-7309617F55E9}" type="presParOf" srcId="{0E3B2DC9-3F1A-431B-94DD-D8003CE8F3B2}" destId="{1032AAE4-55A9-466E-A74E-238234DA0559}" srcOrd="16" destOrd="0" presId="urn:microsoft.com/office/officeart/2005/8/layout/target3"/>
    <dgm:cxn modelId="{66CD4999-FC90-45B0-BC3A-5A1F179C84BC}" type="presParOf" srcId="{0E3B2DC9-3F1A-431B-94DD-D8003CE8F3B2}" destId="{58D8237A-02A8-4539-9AC6-045D7FB6D5A8}" srcOrd="17" destOrd="0" presId="urn:microsoft.com/office/officeart/2005/8/layout/target3"/>
    <dgm:cxn modelId="{9BC91F8E-DF41-4D3D-BB92-13C249D6E861}" type="presParOf" srcId="{0E3B2DC9-3F1A-431B-94DD-D8003CE8F3B2}" destId="{26642EA4-BE13-49DB-BEC3-5903096C5AF8}" srcOrd="18" destOrd="0" presId="urn:microsoft.com/office/officeart/2005/8/layout/target3"/>
    <dgm:cxn modelId="{1641B730-0945-43AE-9B9B-674BB6007C1E}" type="presParOf" srcId="{0E3B2DC9-3F1A-431B-94DD-D8003CE8F3B2}" destId="{BD059825-8F4C-441D-ABA5-61B546091881}" srcOrd="19" destOrd="0" presId="urn:microsoft.com/office/officeart/2005/8/layout/target3"/>
    <dgm:cxn modelId="{72A43D83-7F7C-41EB-A688-38E1E9011F30}" type="presParOf" srcId="{0E3B2DC9-3F1A-431B-94DD-D8003CE8F3B2}" destId="{6443AE3F-2C13-4423-8019-A2E06171BCC4}" srcOrd="20" destOrd="0" presId="urn:microsoft.com/office/officeart/2005/8/layout/target3"/>
    <dgm:cxn modelId="{B0920E11-F121-4985-8506-081D39221365}" type="presParOf" srcId="{0E3B2DC9-3F1A-431B-94DD-D8003CE8F3B2}" destId="{C71C8433-A80B-4097-98B1-13201EEFAC8D}" srcOrd="21" destOrd="0" presId="urn:microsoft.com/office/officeart/2005/8/layout/target3"/>
    <dgm:cxn modelId="{152FADFE-A29D-4187-941E-EE4CFE45D5CA}" type="presParOf" srcId="{0E3B2DC9-3F1A-431B-94DD-D8003CE8F3B2}" destId="{FEE1D2A2-039F-482F-987C-BC9A60174484}" srcOrd="22" destOrd="0" presId="urn:microsoft.com/office/officeart/2005/8/layout/target3"/>
    <dgm:cxn modelId="{6D87EF7F-7232-43D1-BD10-52AA7D646393}" type="presParOf" srcId="{0E3B2DC9-3F1A-431B-94DD-D8003CE8F3B2}" destId="{704C28B8-18DD-4A3A-99F1-ED69C10EBDEF}" srcOrd="2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4F9D7B-9BCA-4D9F-8B0F-F2C254FE50C2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BA242FF-BC20-40F8-B209-20AB2C4F0B80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8класс </a:t>
          </a:r>
          <a:endParaRPr lang="ru-RU" sz="1700" kern="1200" dirty="0"/>
        </a:p>
      </dsp:txBody>
      <dsp:txXfrm>
        <a:off x="2262981" y="0"/>
        <a:ext cx="5966618" cy="452595"/>
      </dsp:txXfrm>
    </dsp:sp>
    <dsp:sp modelId="{14ED17B6-3152-42BA-A1CD-DD0D6FC6394C}">
      <dsp:nvSpPr>
        <dsp:cNvPr id="0" name=""/>
        <dsp:cNvSpPr/>
      </dsp:nvSpPr>
      <dsp:spPr>
        <a:xfrm>
          <a:off x="339446" y="452595"/>
          <a:ext cx="3847069" cy="384706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C84F75C-0E26-4140-9871-E5BFA1006B50}">
      <dsp:nvSpPr>
        <dsp:cNvPr id="0" name=""/>
        <dsp:cNvSpPr/>
      </dsp:nvSpPr>
      <dsp:spPr>
        <a:xfrm>
          <a:off x="2262981" y="452595"/>
          <a:ext cx="5966618" cy="38470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Неорганическая химия</a:t>
          </a:r>
          <a:endParaRPr lang="ru-RU" sz="1700" kern="1200" dirty="0"/>
        </a:p>
      </dsp:txBody>
      <dsp:txXfrm>
        <a:off x="2262981" y="452595"/>
        <a:ext cx="5966618" cy="452595"/>
      </dsp:txXfrm>
    </dsp:sp>
    <dsp:sp modelId="{26D13D82-BFD5-48FF-AB8D-5790501C3484}">
      <dsp:nvSpPr>
        <dsp:cNvPr id="0" name=""/>
        <dsp:cNvSpPr/>
      </dsp:nvSpPr>
      <dsp:spPr>
        <a:xfrm>
          <a:off x="678893" y="905191"/>
          <a:ext cx="3168175" cy="316817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236D3E3-FEB9-481F-ABEE-C26E685D2CFF}">
      <dsp:nvSpPr>
        <dsp:cNvPr id="0" name=""/>
        <dsp:cNvSpPr/>
      </dsp:nvSpPr>
      <dsp:spPr>
        <a:xfrm>
          <a:off x="2262981" y="905191"/>
          <a:ext cx="5966618" cy="31681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2262981" y="905191"/>
        <a:ext cx="5966618" cy="452595"/>
      </dsp:txXfrm>
    </dsp:sp>
    <dsp:sp modelId="{0BB84DE7-E1BB-4831-9AFB-C6DDB4BF9BC2}">
      <dsp:nvSpPr>
        <dsp:cNvPr id="0" name=""/>
        <dsp:cNvSpPr/>
      </dsp:nvSpPr>
      <dsp:spPr>
        <a:xfrm>
          <a:off x="1018340" y="1357786"/>
          <a:ext cx="2489281" cy="248928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723AD6E-0AEA-4123-817D-D609B2842E6D}">
      <dsp:nvSpPr>
        <dsp:cNvPr id="0" name=""/>
        <dsp:cNvSpPr/>
      </dsp:nvSpPr>
      <dsp:spPr>
        <a:xfrm>
          <a:off x="2262981" y="1357786"/>
          <a:ext cx="5966618" cy="248928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2262981" y="1357786"/>
        <a:ext cx="5966618" cy="452600"/>
      </dsp:txXfrm>
    </dsp:sp>
    <dsp:sp modelId="{9E7B5F3B-E311-4760-8348-EC20650071D2}">
      <dsp:nvSpPr>
        <dsp:cNvPr id="0" name=""/>
        <dsp:cNvSpPr/>
      </dsp:nvSpPr>
      <dsp:spPr>
        <a:xfrm>
          <a:off x="1357789" y="1810387"/>
          <a:ext cx="1810383" cy="181038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0662641-485A-446B-9AB9-A60E7775BDDD}">
      <dsp:nvSpPr>
        <dsp:cNvPr id="0" name=""/>
        <dsp:cNvSpPr/>
      </dsp:nvSpPr>
      <dsp:spPr>
        <a:xfrm>
          <a:off x="2262981" y="1810387"/>
          <a:ext cx="5966618" cy="18103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2262981" y="1810387"/>
        <a:ext cx="5966618" cy="452595"/>
      </dsp:txXfrm>
    </dsp:sp>
    <dsp:sp modelId="{1E4E2932-2F06-46D4-A684-B10F08531B1E}">
      <dsp:nvSpPr>
        <dsp:cNvPr id="0" name=""/>
        <dsp:cNvSpPr/>
      </dsp:nvSpPr>
      <dsp:spPr>
        <a:xfrm>
          <a:off x="1697236" y="2262982"/>
          <a:ext cx="1131489" cy="113148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C23B059-705F-4627-92E5-A57A9F164D64}">
      <dsp:nvSpPr>
        <dsp:cNvPr id="0" name=""/>
        <dsp:cNvSpPr/>
      </dsp:nvSpPr>
      <dsp:spPr>
        <a:xfrm>
          <a:off x="2262981" y="2262982"/>
          <a:ext cx="5966618" cy="113148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2262981" y="2262982"/>
        <a:ext cx="5966618" cy="452595"/>
      </dsp:txXfrm>
    </dsp:sp>
    <dsp:sp modelId="{556D5E4F-9B21-4E14-B8A6-85DCEE6A55C2}">
      <dsp:nvSpPr>
        <dsp:cNvPr id="0" name=""/>
        <dsp:cNvSpPr/>
      </dsp:nvSpPr>
      <dsp:spPr>
        <a:xfrm>
          <a:off x="2036683" y="2715578"/>
          <a:ext cx="452595" cy="45259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F47C6C1-A69B-4FB8-A9EA-955D91BFDACA}">
      <dsp:nvSpPr>
        <dsp:cNvPr id="0" name=""/>
        <dsp:cNvSpPr/>
      </dsp:nvSpPr>
      <dsp:spPr>
        <a:xfrm>
          <a:off x="2262981" y="2715578"/>
          <a:ext cx="5966618" cy="4525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Учитель химии ГБОУ ООШ п.Приморский </a:t>
          </a:r>
          <a:r>
            <a:rPr lang="ru-RU" sz="1700" kern="1200" dirty="0" err="1" smtClean="0"/>
            <a:t>Ахметвалиева</a:t>
          </a:r>
          <a:r>
            <a:rPr lang="ru-RU" sz="1700" kern="1200" dirty="0" smtClean="0"/>
            <a:t> Н.М.</a:t>
          </a:r>
          <a:endParaRPr lang="ru-RU" sz="1700" kern="1200" dirty="0"/>
        </a:p>
      </dsp:txBody>
      <dsp:txXfrm>
        <a:off x="2262981" y="2715578"/>
        <a:ext cx="5966618" cy="45259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10F5FB-8416-4ACD-9A75-917CD6D47B30}">
      <dsp:nvSpPr>
        <dsp:cNvPr id="0" name=""/>
        <dsp:cNvSpPr/>
      </dsp:nvSpPr>
      <dsp:spPr>
        <a:xfrm>
          <a:off x="0" y="342899"/>
          <a:ext cx="8229600" cy="45720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513756-3C9E-4AE5-BB72-2AE670657D2B}">
      <dsp:nvSpPr>
        <dsp:cNvPr id="0" name=""/>
        <dsp:cNvSpPr/>
      </dsp:nvSpPr>
      <dsp:spPr>
        <a:xfrm>
          <a:off x="0" y="0"/>
          <a:ext cx="7406640" cy="457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256032" bIns="256032" numCol="1" spcCol="1270" anchor="b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История ТЭД</a:t>
          </a:r>
          <a:endParaRPr lang="ru-RU" sz="3600" kern="1200" dirty="0"/>
        </a:p>
      </dsp:txBody>
      <dsp:txXfrm>
        <a:off x="0" y="0"/>
        <a:ext cx="7406640" cy="457200"/>
      </dsp:txXfrm>
    </dsp:sp>
    <dsp:sp modelId="{DA8E11AC-CE27-4D6C-8F23-E51B0BD4B495}">
      <dsp:nvSpPr>
        <dsp:cNvPr id="0" name=""/>
        <dsp:cNvSpPr/>
      </dsp:nvSpPr>
      <dsp:spPr>
        <a:xfrm>
          <a:off x="3646170" y="514350"/>
          <a:ext cx="114300" cy="1143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B4E3CD-5081-47B4-8B2A-0125562DE974}">
      <dsp:nvSpPr>
        <dsp:cNvPr id="0" name=""/>
        <dsp:cNvSpPr/>
      </dsp:nvSpPr>
      <dsp:spPr>
        <a:xfrm rot="5400000">
          <a:off x="-394488" y="395342"/>
          <a:ext cx="2404417" cy="16154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Растворы ,которых проводят электрический ток-</a:t>
          </a:r>
          <a:endParaRPr lang="ru-RU" sz="1500" kern="1200" dirty="0"/>
        </a:p>
      </dsp:txBody>
      <dsp:txXfrm rot="5400000">
        <a:off x="-394488" y="395342"/>
        <a:ext cx="2404417" cy="1615440"/>
      </dsp:txXfrm>
    </dsp:sp>
    <dsp:sp modelId="{DDA903A9-A23A-45BB-B29C-24D8E189C874}">
      <dsp:nvSpPr>
        <dsp:cNvPr id="0" name=""/>
        <dsp:cNvSpPr/>
      </dsp:nvSpPr>
      <dsp:spPr>
        <a:xfrm rot="5400000">
          <a:off x="2028671" y="-412377"/>
          <a:ext cx="1596697" cy="24231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AFA7D4-3E13-4FBF-8A08-F16F52F4AA85}">
      <dsp:nvSpPr>
        <dsp:cNvPr id="0" name=""/>
        <dsp:cNvSpPr/>
      </dsp:nvSpPr>
      <dsp:spPr>
        <a:xfrm rot="5400000">
          <a:off x="-394488" y="2515180"/>
          <a:ext cx="2404417" cy="16154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ЭЛЕКТРОЛИТЫ</a:t>
          </a:r>
          <a:endParaRPr lang="ru-RU" sz="1500" kern="1200" dirty="0"/>
        </a:p>
      </dsp:txBody>
      <dsp:txXfrm rot="5400000">
        <a:off x="-394488" y="2515180"/>
        <a:ext cx="2404417" cy="1615440"/>
      </dsp:txXfrm>
    </dsp:sp>
    <dsp:sp modelId="{1F564FCF-6BEF-4BB3-B058-4FC7E998D805}">
      <dsp:nvSpPr>
        <dsp:cNvPr id="0" name=""/>
        <dsp:cNvSpPr/>
      </dsp:nvSpPr>
      <dsp:spPr>
        <a:xfrm rot="5400000">
          <a:off x="2028671" y="1707460"/>
          <a:ext cx="1596697" cy="24231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3FA66D1-E68A-403B-B5AD-A11A51B41F31}">
      <dsp:nvSpPr>
        <dsp:cNvPr id="0" name=""/>
        <dsp:cNvSpPr/>
      </dsp:nvSpPr>
      <dsp:spPr>
        <a:xfrm rot="5400000">
          <a:off x="-394488" y="395342"/>
          <a:ext cx="2404417" cy="16154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Растворы ,которых не проводят электрический ток-</a:t>
          </a:r>
          <a:endParaRPr lang="ru-RU" sz="1500" kern="1200" dirty="0"/>
        </a:p>
      </dsp:txBody>
      <dsp:txXfrm rot="5400000">
        <a:off x="-394488" y="395342"/>
        <a:ext cx="2404417" cy="1615440"/>
      </dsp:txXfrm>
    </dsp:sp>
    <dsp:sp modelId="{0F66EB09-4D30-49BB-9863-FD6932DFEB4F}">
      <dsp:nvSpPr>
        <dsp:cNvPr id="0" name=""/>
        <dsp:cNvSpPr/>
      </dsp:nvSpPr>
      <dsp:spPr>
        <a:xfrm rot="5400000">
          <a:off x="2028671" y="-412377"/>
          <a:ext cx="1596697" cy="24231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10AA00-81FD-41E3-AB7E-F88BD0B4869E}">
      <dsp:nvSpPr>
        <dsp:cNvPr id="0" name=""/>
        <dsp:cNvSpPr/>
      </dsp:nvSpPr>
      <dsp:spPr>
        <a:xfrm rot="5400000">
          <a:off x="-394488" y="2515180"/>
          <a:ext cx="2404417" cy="16154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НЕЭЛЕКТРОЛИТЫ</a:t>
          </a:r>
          <a:endParaRPr lang="ru-RU" sz="1500" kern="1200" dirty="0"/>
        </a:p>
      </dsp:txBody>
      <dsp:txXfrm rot="5400000">
        <a:off x="-394488" y="2515180"/>
        <a:ext cx="2404417" cy="1615440"/>
      </dsp:txXfrm>
    </dsp:sp>
    <dsp:sp modelId="{F0B94141-7B6E-4C6F-9035-826080AAD645}">
      <dsp:nvSpPr>
        <dsp:cNvPr id="0" name=""/>
        <dsp:cNvSpPr/>
      </dsp:nvSpPr>
      <dsp:spPr>
        <a:xfrm rot="5400000">
          <a:off x="2028671" y="1707460"/>
          <a:ext cx="1596697" cy="24231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45BC16-1055-45F1-83D3-1BB91868F091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2A39C0-EDD0-4133-9FC0-5DDAD63A4705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Ориентация молекул- диполей воды около ионов кристалла</a:t>
          </a:r>
          <a:endParaRPr lang="ru-RU" sz="2700" kern="1200" dirty="0"/>
        </a:p>
      </dsp:txBody>
      <dsp:txXfrm>
        <a:off x="2262981" y="0"/>
        <a:ext cx="5966618" cy="1357791"/>
      </dsp:txXfrm>
    </dsp:sp>
    <dsp:sp modelId="{40F941CA-3AEE-4CD7-B79D-1A34F50C78D0}">
      <dsp:nvSpPr>
        <dsp:cNvPr id="0" name=""/>
        <dsp:cNvSpPr/>
      </dsp:nvSpPr>
      <dsp:spPr>
        <a:xfrm>
          <a:off x="792044" y="1357791"/>
          <a:ext cx="2941873" cy="294187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8045CF-9CF8-4B35-ACAF-4D1E47656304}">
      <dsp:nvSpPr>
        <dsp:cNvPr id="0" name=""/>
        <dsp:cNvSpPr/>
      </dsp:nvSpPr>
      <dsp:spPr>
        <a:xfrm>
          <a:off x="2262981" y="1357791"/>
          <a:ext cx="5966618" cy="29418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Гидратация (взаимодействие) молекул воды с ионами поверхностного слоя кристалла</a:t>
          </a:r>
          <a:endParaRPr lang="ru-RU" sz="2700" kern="1200" dirty="0"/>
        </a:p>
      </dsp:txBody>
      <dsp:txXfrm>
        <a:off x="2262981" y="1357791"/>
        <a:ext cx="5966618" cy="1357787"/>
      </dsp:txXfrm>
    </dsp:sp>
    <dsp:sp modelId="{63007CA8-D6DC-4B8A-B4A6-4447C1C50A02}">
      <dsp:nvSpPr>
        <dsp:cNvPr id="0" name=""/>
        <dsp:cNvSpPr/>
      </dsp:nvSpPr>
      <dsp:spPr>
        <a:xfrm>
          <a:off x="1584087" y="2715579"/>
          <a:ext cx="1357787" cy="135778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E9B74D-3674-48D9-BD35-DB3B81CB4A7A}">
      <dsp:nvSpPr>
        <dsp:cNvPr id="0" name=""/>
        <dsp:cNvSpPr/>
      </dsp:nvSpPr>
      <dsp:spPr>
        <a:xfrm>
          <a:off x="2262981" y="2715579"/>
          <a:ext cx="5966618" cy="13577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Диссоциация (распад)кристалла электролита на </a:t>
          </a:r>
          <a:r>
            <a:rPr lang="ru-RU" sz="2700" kern="1200" dirty="0" err="1" smtClean="0"/>
            <a:t>гидратированные</a:t>
          </a:r>
          <a:r>
            <a:rPr lang="ru-RU" sz="2700" kern="1200" dirty="0" smtClean="0"/>
            <a:t> ионы</a:t>
          </a:r>
          <a:endParaRPr lang="ru-RU" sz="2700" kern="1200" dirty="0"/>
        </a:p>
      </dsp:txBody>
      <dsp:txXfrm>
        <a:off x="2262981" y="2715579"/>
        <a:ext cx="5966618" cy="135778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F033CD-CADB-4E33-8CC9-CF6328C14F2D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A7E19F-17FE-45F5-983F-7535142E5A89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Ориентация молекул воды вокруг полюсов молекулы электролита</a:t>
          </a:r>
          <a:endParaRPr lang="ru-RU" sz="2100" kern="1200" dirty="0"/>
        </a:p>
      </dsp:txBody>
      <dsp:txXfrm>
        <a:off x="2262981" y="0"/>
        <a:ext cx="5966618" cy="961767"/>
      </dsp:txXfrm>
    </dsp:sp>
    <dsp:sp modelId="{9140036B-3FF0-45C3-BBB1-C8C620B1C8A8}">
      <dsp:nvSpPr>
        <dsp:cNvPr id="0" name=""/>
        <dsp:cNvSpPr/>
      </dsp:nvSpPr>
      <dsp:spPr>
        <a:xfrm>
          <a:off x="594032" y="961767"/>
          <a:ext cx="3337897" cy="333789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5B34C-E401-4786-9774-2D637897D786}">
      <dsp:nvSpPr>
        <dsp:cNvPr id="0" name=""/>
        <dsp:cNvSpPr/>
      </dsp:nvSpPr>
      <dsp:spPr>
        <a:xfrm>
          <a:off x="2262981" y="961767"/>
          <a:ext cx="5966618" cy="33378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Гидратация (взаимодействие)молекул воды с молекулами электролита</a:t>
          </a:r>
          <a:endParaRPr lang="ru-RU" sz="2100" kern="1200" dirty="0"/>
        </a:p>
      </dsp:txBody>
      <dsp:txXfrm>
        <a:off x="2262981" y="961767"/>
        <a:ext cx="5966618" cy="961767"/>
      </dsp:txXfrm>
    </dsp:sp>
    <dsp:sp modelId="{F142EF22-6C76-4145-910C-0D75CF57AF61}">
      <dsp:nvSpPr>
        <dsp:cNvPr id="0" name=""/>
        <dsp:cNvSpPr/>
      </dsp:nvSpPr>
      <dsp:spPr>
        <a:xfrm>
          <a:off x="1188065" y="1923534"/>
          <a:ext cx="2149832" cy="214983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05E347-9B5E-4637-AD05-4C42086825BD}">
      <dsp:nvSpPr>
        <dsp:cNvPr id="0" name=""/>
        <dsp:cNvSpPr/>
      </dsp:nvSpPr>
      <dsp:spPr>
        <a:xfrm>
          <a:off x="2262981" y="1923534"/>
          <a:ext cx="5966618" cy="21498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Ионизация молекул электролита( превращение ковалентной полярной связи в ионную)</a:t>
          </a:r>
          <a:endParaRPr lang="ru-RU" sz="2100" kern="1200" dirty="0"/>
        </a:p>
      </dsp:txBody>
      <dsp:txXfrm>
        <a:off x="2262981" y="1923534"/>
        <a:ext cx="5966618" cy="961767"/>
      </dsp:txXfrm>
    </dsp:sp>
    <dsp:sp modelId="{41850F47-A496-42DC-8F1A-A0CA0070776B}">
      <dsp:nvSpPr>
        <dsp:cNvPr id="0" name=""/>
        <dsp:cNvSpPr/>
      </dsp:nvSpPr>
      <dsp:spPr>
        <a:xfrm>
          <a:off x="1782097" y="2885301"/>
          <a:ext cx="961767" cy="96176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0A8B5A-E43C-4CF4-8A29-25614189FAA2}">
      <dsp:nvSpPr>
        <dsp:cNvPr id="0" name=""/>
        <dsp:cNvSpPr/>
      </dsp:nvSpPr>
      <dsp:spPr>
        <a:xfrm>
          <a:off x="2262981" y="2885301"/>
          <a:ext cx="5966618" cy="9617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Диссоциация (распад)молекул электролита на </a:t>
          </a:r>
          <a:r>
            <a:rPr lang="ru-RU" sz="2100" kern="1200" dirty="0" err="1" smtClean="0"/>
            <a:t>гидратированные</a:t>
          </a:r>
          <a:r>
            <a:rPr lang="ru-RU" sz="2100" kern="1200" dirty="0" smtClean="0"/>
            <a:t> ионы</a:t>
          </a:r>
          <a:endParaRPr lang="ru-RU" sz="2100" kern="1200" dirty="0"/>
        </a:p>
      </dsp:txBody>
      <dsp:txXfrm>
        <a:off x="2262981" y="2885301"/>
        <a:ext cx="5966618" cy="961767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7D9728B-BB25-4DC2-8D8D-82D1453DDBF7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0F15D0-E394-4664-83E6-2F5D77A880AE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Отношение числа частиц , распавшихся на ионы (</a:t>
          </a:r>
          <a:r>
            <a:rPr lang="en-US" sz="1600" kern="1200" dirty="0" smtClean="0"/>
            <a:t>N</a:t>
          </a:r>
          <a:r>
            <a:rPr lang="ru-RU" sz="1600" kern="1200" dirty="0" err="1" smtClean="0"/>
            <a:t>д</a:t>
          </a:r>
          <a:r>
            <a:rPr lang="ru-RU" sz="1600" kern="1200" dirty="0" smtClean="0"/>
            <a:t>) к общему числу растворенных частиц (</a:t>
          </a:r>
          <a:r>
            <a:rPr lang="en-US" sz="1600" kern="1200" dirty="0" err="1" smtClean="0"/>
            <a:t>Np</a:t>
          </a:r>
          <a:r>
            <a:rPr lang="ru-RU" sz="1600" kern="1200" dirty="0" smtClean="0"/>
            <a:t>)</a:t>
          </a:r>
          <a:endParaRPr lang="ru-RU" sz="1600" kern="1200" dirty="0"/>
        </a:p>
      </dsp:txBody>
      <dsp:txXfrm>
        <a:off x="2262981" y="0"/>
        <a:ext cx="5966618" cy="961767"/>
      </dsp:txXfrm>
    </dsp:sp>
    <dsp:sp modelId="{D72AB6E2-294C-4F1D-8FAC-F187C1D9D262}">
      <dsp:nvSpPr>
        <dsp:cNvPr id="0" name=""/>
        <dsp:cNvSpPr/>
      </dsp:nvSpPr>
      <dsp:spPr>
        <a:xfrm>
          <a:off x="594032" y="961767"/>
          <a:ext cx="3337897" cy="333789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3CF39F-EC67-429D-B090-CDA8181E35DC}">
      <dsp:nvSpPr>
        <dsp:cNvPr id="0" name=""/>
        <dsp:cNvSpPr/>
      </dsp:nvSpPr>
      <dsp:spPr>
        <a:xfrm>
          <a:off x="2262981" y="961767"/>
          <a:ext cx="5966618" cy="33378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Степень электролитической диссоциации принято выражать либо в долях единицы, либо в процентах.                 </a:t>
          </a:r>
          <a:endParaRPr lang="ru-RU" sz="1600" kern="1200" dirty="0"/>
        </a:p>
      </dsp:txBody>
      <dsp:txXfrm>
        <a:off x="2262981" y="961767"/>
        <a:ext cx="5966618" cy="961767"/>
      </dsp:txXfrm>
    </dsp:sp>
    <dsp:sp modelId="{023E9801-F87E-4408-BE84-6FEA250F394D}">
      <dsp:nvSpPr>
        <dsp:cNvPr id="0" name=""/>
        <dsp:cNvSpPr/>
      </dsp:nvSpPr>
      <dsp:spPr>
        <a:xfrm>
          <a:off x="1188065" y="1923534"/>
          <a:ext cx="2149832" cy="214983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B31BCE-F919-47AF-B939-9688FD9F451E}">
      <dsp:nvSpPr>
        <dsp:cNvPr id="0" name=""/>
        <dsp:cNvSpPr/>
      </dsp:nvSpPr>
      <dsp:spPr>
        <a:xfrm>
          <a:off x="2262981" y="1923534"/>
          <a:ext cx="5966618" cy="21498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Электролиты со степенью диссоциации больше 0,3 (30%) обычно называют сильными, со степенью диссоциации от 0,03 (3%) до 0,3 (30%)—средними, менее 0,03 (3%)—слабыми электролитами.     </a:t>
          </a:r>
          <a:endParaRPr lang="ru-RU" sz="1600" kern="1200" dirty="0"/>
        </a:p>
      </dsp:txBody>
      <dsp:txXfrm>
        <a:off x="2262981" y="1923534"/>
        <a:ext cx="5966618" cy="961767"/>
      </dsp:txXfrm>
    </dsp:sp>
    <dsp:sp modelId="{7A66DB3B-31FA-4AB5-8AE1-6C9B1FCC75E1}">
      <dsp:nvSpPr>
        <dsp:cNvPr id="0" name=""/>
        <dsp:cNvSpPr/>
      </dsp:nvSpPr>
      <dsp:spPr>
        <a:xfrm>
          <a:off x="1782097" y="2885301"/>
          <a:ext cx="961767" cy="96176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C0FBA0-1B0D-4FF8-AD7C-2733605288F5}">
      <dsp:nvSpPr>
        <dsp:cNvPr id="0" name=""/>
        <dsp:cNvSpPr/>
      </dsp:nvSpPr>
      <dsp:spPr>
        <a:xfrm>
          <a:off x="2262981" y="2885301"/>
          <a:ext cx="5966618" cy="9617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Степень электролитической диссоциации электролита в водных растворах зависит от природы электролита, его концентрации и температуры. </a:t>
          </a:r>
          <a:endParaRPr lang="ru-RU" sz="1600" kern="1200" dirty="0"/>
        </a:p>
      </dsp:txBody>
      <dsp:txXfrm>
        <a:off x="2262981" y="2885301"/>
        <a:ext cx="5966618" cy="961767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046308-F71A-4761-9C79-CFD6FFDA3BF4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033EF1-5B5B-48BF-B416-FA61F0748E0C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1) кислоты (</a:t>
          </a:r>
          <a:r>
            <a:rPr lang="en-US" sz="2000" kern="1200" dirty="0" smtClean="0"/>
            <a:t>H</a:t>
          </a:r>
          <a:r>
            <a:rPr lang="en-US" sz="2000" kern="1200" baseline="-25000" dirty="0" smtClean="0"/>
            <a:t>2</a:t>
          </a:r>
          <a:r>
            <a:rPr lang="en-US" sz="2000" kern="1200" dirty="0" smtClean="0"/>
            <a:t>SO</a:t>
          </a:r>
          <a:r>
            <a:rPr lang="en-US" sz="2000" kern="1200" baseline="-25000" dirty="0" smtClean="0"/>
            <a:t>4</a:t>
          </a:r>
          <a:r>
            <a:rPr lang="en-US" sz="2000" kern="1200" dirty="0" smtClean="0"/>
            <a:t>, </a:t>
          </a:r>
          <a:r>
            <a:rPr lang="en-US" sz="2000" kern="1200" dirty="0" err="1" smtClean="0"/>
            <a:t>HCl</a:t>
          </a:r>
          <a:r>
            <a:rPr lang="en-US" sz="2000" kern="1200" dirty="0" smtClean="0"/>
            <a:t>, HNO</a:t>
          </a:r>
          <a:r>
            <a:rPr lang="en-US" sz="2000" kern="1200" baseline="-25000" dirty="0" smtClean="0"/>
            <a:t>3</a:t>
          </a:r>
          <a:r>
            <a:rPr lang="en-US" sz="2000" kern="1200" dirty="0" smtClean="0"/>
            <a:t>, </a:t>
          </a:r>
          <a:r>
            <a:rPr lang="en-US" sz="2000" kern="1200" dirty="0" err="1" smtClean="0"/>
            <a:t>HBr</a:t>
          </a:r>
          <a:r>
            <a:rPr lang="en-US" sz="2000" kern="1200" dirty="0" smtClean="0"/>
            <a:t>, HI,  HClO</a:t>
          </a:r>
          <a:r>
            <a:rPr lang="en-US" sz="2000" kern="1200" baseline="-25000" dirty="0" smtClean="0"/>
            <a:t>4</a:t>
          </a:r>
          <a:r>
            <a:rPr lang="en-US" sz="2000" kern="1200" dirty="0" smtClean="0"/>
            <a:t>, H</a:t>
          </a:r>
          <a:r>
            <a:rPr lang="ru-RU" sz="2000" kern="1200" dirty="0" smtClean="0"/>
            <a:t>М</a:t>
          </a:r>
          <a:r>
            <a:rPr lang="en-US" sz="2000" kern="1200" dirty="0" smtClean="0"/>
            <a:t>nO</a:t>
          </a:r>
          <a:r>
            <a:rPr lang="en-US" sz="2000" kern="1200" baseline="-25000" dirty="0" smtClean="0"/>
            <a:t>4</a:t>
          </a:r>
          <a:r>
            <a:rPr lang="en-US" sz="2000" kern="1200" dirty="0" smtClean="0"/>
            <a:t>);</a:t>
          </a:r>
          <a:endParaRPr lang="ru-RU" sz="2000" kern="1200" dirty="0"/>
        </a:p>
      </dsp:txBody>
      <dsp:txXfrm>
        <a:off x="2262981" y="0"/>
        <a:ext cx="5966618" cy="961767"/>
      </dsp:txXfrm>
    </dsp:sp>
    <dsp:sp modelId="{0A4CF222-14BE-42F7-A2B1-E775624D9EDF}">
      <dsp:nvSpPr>
        <dsp:cNvPr id="0" name=""/>
        <dsp:cNvSpPr/>
      </dsp:nvSpPr>
      <dsp:spPr>
        <a:xfrm>
          <a:off x="594032" y="961767"/>
          <a:ext cx="3337897" cy="333789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F895CC-04D7-4B20-847B-E65210495464}">
      <dsp:nvSpPr>
        <dsp:cNvPr id="0" name=""/>
        <dsp:cNvSpPr/>
      </dsp:nvSpPr>
      <dsp:spPr>
        <a:xfrm>
          <a:off x="2262981" y="961767"/>
          <a:ext cx="5966618" cy="33378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</a:t>
          </a:r>
          <a:r>
            <a:rPr lang="en-US" sz="1600" kern="1200" dirty="0" smtClean="0"/>
            <a:t>) </a:t>
          </a:r>
          <a:r>
            <a:rPr lang="ru-RU" sz="1600" kern="1200" dirty="0" smtClean="0"/>
            <a:t>основания – </a:t>
          </a:r>
          <a:r>
            <a:rPr lang="ru-RU" sz="1600" kern="1200" dirty="0" err="1" smtClean="0"/>
            <a:t>гидроксиды</a:t>
          </a:r>
          <a:r>
            <a:rPr lang="ru-RU" sz="1600" kern="1200" dirty="0" smtClean="0"/>
            <a:t> металлов первой группы главной подгруппы (щелочи) – </a:t>
          </a:r>
          <a:r>
            <a:rPr lang="en-US" sz="1600" kern="1200" dirty="0" err="1" smtClean="0"/>
            <a:t>LiOH</a:t>
          </a:r>
          <a:r>
            <a:rPr lang="en-US" sz="1600" kern="1200" dirty="0" smtClean="0"/>
            <a:t>, </a:t>
          </a:r>
          <a:r>
            <a:rPr lang="en-US" sz="1600" kern="1200" dirty="0" err="1" smtClean="0"/>
            <a:t>NaOH</a:t>
          </a:r>
          <a:r>
            <a:rPr lang="en-US" sz="1600" kern="1200" dirty="0" smtClean="0"/>
            <a:t>, KOH, </a:t>
          </a:r>
          <a:r>
            <a:rPr lang="en-US" sz="1600" kern="1200" dirty="0" err="1" smtClean="0"/>
            <a:t>RbOH</a:t>
          </a:r>
          <a:r>
            <a:rPr lang="en-US" sz="1600" kern="1200" dirty="0" smtClean="0"/>
            <a:t>, </a:t>
          </a:r>
          <a:r>
            <a:rPr lang="en-US" sz="1600" kern="1200" dirty="0" err="1" smtClean="0"/>
            <a:t>CsOH</a:t>
          </a:r>
          <a:r>
            <a:rPr lang="en-US" sz="1600" kern="1200" dirty="0" smtClean="0"/>
            <a:t>, </a:t>
          </a:r>
          <a:r>
            <a:rPr lang="ru-RU" sz="1600" kern="1200" dirty="0" smtClean="0"/>
            <a:t>а также </a:t>
          </a:r>
          <a:r>
            <a:rPr lang="ru-RU" sz="1600" kern="1200" dirty="0" err="1" smtClean="0"/>
            <a:t>гидроксиды</a:t>
          </a:r>
          <a:r>
            <a:rPr lang="ru-RU" sz="1600" kern="1200" dirty="0" smtClean="0"/>
            <a:t> щелочноземельных металлов –  </a:t>
          </a:r>
          <a:r>
            <a:rPr lang="en-US" sz="1600" kern="1200" dirty="0" err="1" smtClean="0"/>
            <a:t>Ba</a:t>
          </a:r>
          <a:r>
            <a:rPr lang="en-US" sz="1600" kern="1200" dirty="0" smtClean="0"/>
            <a:t>(OH)</a:t>
          </a:r>
          <a:r>
            <a:rPr lang="en-US" sz="1600" kern="1200" baseline="-25000" dirty="0" smtClean="0"/>
            <a:t>2 , </a:t>
          </a:r>
          <a:r>
            <a:rPr lang="en-US" sz="1600" kern="1200" dirty="0" smtClean="0"/>
            <a:t>Ca(OH)</a:t>
          </a:r>
          <a:r>
            <a:rPr lang="en-US" sz="1600" kern="1200" baseline="-25000" dirty="0" smtClean="0"/>
            <a:t>2</a:t>
          </a:r>
          <a:r>
            <a:rPr lang="en-US" sz="1600" kern="1200" dirty="0" smtClean="0"/>
            <a:t>, </a:t>
          </a:r>
          <a:r>
            <a:rPr lang="en-US" sz="1600" kern="1200" dirty="0" err="1" smtClean="0"/>
            <a:t>Sr</a:t>
          </a:r>
          <a:r>
            <a:rPr lang="en-US" sz="1600" kern="1200" dirty="0" smtClean="0"/>
            <a:t>(OH)</a:t>
          </a:r>
          <a:r>
            <a:rPr lang="en-US" sz="1600" kern="1200" baseline="-25000" dirty="0" smtClean="0"/>
            <a:t>2</a:t>
          </a:r>
          <a:r>
            <a:rPr lang="en-US" sz="1600" kern="1200" dirty="0" smtClean="0"/>
            <a:t>;.</a:t>
          </a:r>
          <a:endParaRPr lang="ru-RU" sz="1600" kern="1200" dirty="0"/>
        </a:p>
      </dsp:txBody>
      <dsp:txXfrm>
        <a:off x="2262981" y="961767"/>
        <a:ext cx="5966618" cy="961767"/>
      </dsp:txXfrm>
    </dsp:sp>
    <dsp:sp modelId="{875A6149-2297-4850-8387-E3DEEE310787}">
      <dsp:nvSpPr>
        <dsp:cNvPr id="0" name=""/>
        <dsp:cNvSpPr/>
      </dsp:nvSpPr>
      <dsp:spPr>
        <a:xfrm>
          <a:off x="1188065" y="1923534"/>
          <a:ext cx="2149832" cy="214983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7D403E-66E7-459E-B343-70EDE48C2D34}">
      <dsp:nvSpPr>
        <dsp:cNvPr id="0" name=""/>
        <dsp:cNvSpPr/>
      </dsp:nvSpPr>
      <dsp:spPr>
        <a:xfrm>
          <a:off x="2262981" y="1923534"/>
          <a:ext cx="5966618" cy="21498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3</a:t>
          </a:r>
          <a:r>
            <a:rPr lang="en-US" sz="2000" kern="1200" dirty="0" smtClean="0"/>
            <a:t>) </a:t>
          </a:r>
          <a:r>
            <a:rPr lang="ru-RU" sz="2000" kern="1200" dirty="0" smtClean="0"/>
            <a:t>соли, растворимые в воде</a:t>
          </a:r>
          <a:endParaRPr lang="ru-RU" sz="2000" kern="1200" dirty="0"/>
        </a:p>
      </dsp:txBody>
      <dsp:txXfrm>
        <a:off x="2262981" y="1923534"/>
        <a:ext cx="5966618" cy="961767"/>
      </dsp:txXfrm>
    </dsp:sp>
    <dsp:sp modelId="{902F172F-9E51-46CA-AB45-3C26CA2A2BEB}">
      <dsp:nvSpPr>
        <dsp:cNvPr id="0" name=""/>
        <dsp:cNvSpPr/>
      </dsp:nvSpPr>
      <dsp:spPr>
        <a:xfrm>
          <a:off x="1782097" y="2885301"/>
          <a:ext cx="961767" cy="96176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61BD2B-D060-4279-A840-3104CE15988F}">
      <dsp:nvSpPr>
        <dsp:cNvPr id="0" name=""/>
        <dsp:cNvSpPr/>
      </dsp:nvSpPr>
      <dsp:spPr>
        <a:xfrm>
          <a:off x="2262981" y="2885301"/>
          <a:ext cx="5966618" cy="9617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400" kern="1200" dirty="0"/>
        </a:p>
      </dsp:txBody>
      <dsp:txXfrm>
        <a:off x="2262981" y="2885301"/>
        <a:ext cx="5966618" cy="961767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6F3A4C-BAE8-403C-9EC3-7EE906BDCEFB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E36CEC-E7DF-475D-89D0-FFCFBA83C870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hlinkClick xmlns:r="http://schemas.openxmlformats.org/officeDocument/2006/relationships" r:id="rId1"/>
            </a:rPr>
            <a:t>Тест по теме</a:t>
          </a:r>
          <a:r>
            <a:rPr lang="ru-RU" sz="1600" kern="1200" dirty="0" smtClean="0">
              <a:hlinkClick xmlns:r="http://schemas.openxmlformats.org/officeDocument/2006/relationships" r:id="rId1"/>
            </a:rPr>
            <a:t> «</a:t>
          </a:r>
          <a:r>
            <a:rPr lang="ru-RU" sz="1600" b="1" kern="1200" dirty="0" smtClean="0">
              <a:hlinkClick xmlns:r="http://schemas.openxmlformats.org/officeDocument/2006/relationships" r:id="rId1"/>
            </a:rPr>
            <a:t>Электролитическая диссоциация</a:t>
          </a:r>
          <a:r>
            <a:rPr lang="ru-RU" sz="1600" kern="1200" dirty="0" smtClean="0">
              <a:hlinkClick xmlns:r="http://schemas.openxmlformats.org/officeDocument/2006/relationships" r:id="rId1"/>
            </a:rPr>
            <a:t>. Реакции </a:t>
          </a:r>
          <a:r>
            <a:rPr lang="ru-RU" sz="1600" b="1" kern="1200" dirty="0" smtClean="0">
              <a:hlinkClick xmlns:r="http://schemas.openxmlformats.org/officeDocument/2006/relationships" r:id="rId1"/>
            </a:rPr>
            <a:t>...</a:t>
          </a:r>
          <a:endParaRPr lang="ru-RU" sz="1600" kern="1200" dirty="0"/>
        </a:p>
      </dsp:txBody>
      <dsp:txXfrm>
        <a:off x="2262981" y="0"/>
        <a:ext cx="5966618" cy="565746"/>
      </dsp:txXfrm>
    </dsp:sp>
    <dsp:sp modelId="{F9CD42F7-1E8A-4559-A544-A62A9CCD6246}">
      <dsp:nvSpPr>
        <dsp:cNvPr id="0" name=""/>
        <dsp:cNvSpPr/>
      </dsp:nvSpPr>
      <dsp:spPr>
        <a:xfrm>
          <a:off x="396022" y="565746"/>
          <a:ext cx="3733918" cy="373391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6FB8FA-6701-48AB-9F52-AC69C3E58628}">
      <dsp:nvSpPr>
        <dsp:cNvPr id="0" name=""/>
        <dsp:cNvSpPr/>
      </dsp:nvSpPr>
      <dsp:spPr>
        <a:xfrm>
          <a:off x="2262981" y="565746"/>
          <a:ext cx="5966618" cy="373391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www.edu.murmansk.ru</a:t>
          </a:r>
          <a:r>
            <a:rPr lang="ru-RU" sz="1600" kern="1200" dirty="0" smtClean="0"/>
            <a:t>/</a:t>
          </a:r>
          <a:r>
            <a:rPr lang="ru-RU" sz="1600" kern="1200" dirty="0" err="1" smtClean="0"/>
            <a:t>www</a:t>
          </a:r>
          <a:r>
            <a:rPr lang="ru-RU" sz="1600" kern="1200" dirty="0" smtClean="0"/>
            <a:t>/</a:t>
          </a:r>
          <a:r>
            <a:rPr lang="ru-RU" sz="1600" kern="1200" dirty="0" err="1" smtClean="0"/>
            <a:t>to_teacher</a:t>
          </a:r>
          <a:r>
            <a:rPr lang="ru-RU" sz="1600" kern="1200" dirty="0" smtClean="0"/>
            <a:t>/</a:t>
          </a:r>
          <a:r>
            <a:rPr lang="ru-RU" sz="1600" kern="1200" dirty="0" err="1" smtClean="0"/>
            <a:t>gia</a:t>
          </a:r>
          <a:r>
            <a:rPr lang="ru-RU" sz="1600" kern="1200" dirty="0" smtClean="0"/>
            <a:t>/</a:t>
          </a:r>
          <a:r>
            <a:rPr lang="ru-RU" sz="1600" kern="1200" dirty="0" err="1" smtClean="0"/>
            <a:t>chemistry</a:t>
          </a:r>
          <a:r>
            <a:rPr lang="ru-RU" sz="1600" kern="1200" dirty="0" smtClean="0"/>
            <a:t>/.../</a:t>
          </a:r>
          <a:r>
            <a:rPr lang="ru-RU" sz="1600" kern="1200" dirty="0" err="1" smtClean="0"/>
            <a:t>ted.doc</a:t>
          </a:r>
          <a:endParaRPr lang="ru-RU" sz="1600" kern="1200" dirty="0"/>
        </a:p>
      </dsp:txBody>
      <dsp:txXfrm>
        <a:off x="2262981" y="565746"/>
        <a:ext cx="5966618" cy="565746"/>
      </dsp:txXfrm>
    </dsp:sp>
    <dsp:sp modelId="{DB5565F8-642B-4873-B3EE-95F3BD035BB6}">
      <dsp:nvSpPr>
        <dsp:cNvPr id="0" name=""/>
        <dsp:cNvSpPr/>
      </dsp:nvSpPr>
      <dsp:spPr>
        <a:xfrm>
          <a:off x="792044" y="1131493"/>
          <a:ext cx="2941873" cy="294187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7D5F0C-E043-4E86-8057-26B612D08017}">
      <dsp:nvSpPr>
        <dsp:cNvPr id="0" name=""/>
        <dsp:cNvSpPr/>
      </dsp:nvSpPr>
      <dsp:spPr>
        <a:xfrm>
          <a:off x="2262981" y="1131493"/>
          <a:ext cx="5966618" cy="29418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hlinkClick xmlns:r="http://schemas.openxmlformats.org/officeDocument/2006/relationships" r:id="rId2"/>
            </a:rPr>
            <a:t>http://900igr.net/prezentatsii/khimija</a:t>
          </a:r>
          <a:endParaRPr lang="ru-RU" sz="1600" kern="1200" dirty="0"/>
        </a:p>
      </dsp:txBody>
      <dsp:txXfrm>
        <a:off x="2262981" y="1131493"/>
        <a:ext cx="5966618" cy="565742"/>
      </dsp:txXfrm>
    </dsp:sp>
    <dsp:sp modelId="{E04E7D69-063F-4750-A5CE-64698CB70903}">
      <dsp:nvSpPr>
        <dsp:cNvPr id="0" name=""/>
        <dsp:cNvSpPr/>
      </dsp:nvSpPr>
      <dsp:spPr>
        <a:xfrm>
          <a:off x="1188065" y="1697236"/>
          <a:ext cx="2149832" cy="214983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796305-3FBE-424F-80A9-55B902DF388C}">
      <dsp:nvSpPr>
        <dsp:cNvPr id="0" name=""/>
        <dsp:cNvSpPr/>
      </dsp:nvSpPr>
      <dsp:spPr>
        <a:xfrm>
          <a:off x="2262981" y="1697236"/>
          <a:ext cx="5966618" cy="21498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hlinkClick xmlns:r="http://schemas.openxmlformats.org/officeDocument/2006/relationships" r:id="rId3"/>
            </a:rPr>
            <a:t>Теория электролитической диссоциации</a:t>
          </a:r>
          <a:endParaRPr lang="ru-RU" sz="1600" kern="1200" dirty="0"/>
        </a:p>
      </dsp:txBody>
      <dsp:txXfrm>
        <a:off x="2262981" y="1697236"/>
        <a:ext cx="5966618" cy="565746"/>
      </dsp:txXfrm>
    </dsp:sp>
    <dsp:sp modelId="{BDFB35D9-7340-4F1E-BB93-877F5904DB6F}">
      <dsp:nvSpPr>
        <dsp:cNvPr id="0" name=""/>
        <dsp:cNvSpPr/>
      </dsp:nvSpPr>
      <dsp:spPr>
        <a:xfrm>
          <a:off x="1584087" y="2262982"/>
          <a:ext cx="1357787" cy="135778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77FCCE-D601-429C-A8A9-560239CB58D7}">
      <dsp:nvSpPr>
        <dsp:cNvPr id="0" name=""/>
        <dsp:cNvSpPr/>
      </dsp:nvSpPr>
      <dsp:spPr>
        <a:xfrm>
          <a:off x="2262981" y="2262982"/>
          <a:ext cx="5966618" cy="13577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a-nomalia.narod.ru/100otkr/28.htm</a:t>
          </a:r>
          <a:endParaRPr lang="ru-RU" sz="1600" kern="1200" dirty="0"/>
        </a:p>
      </dsp:txBody>
      <dsp:txXfrm>
        <a:off x="2262981" y="2262982"/>
        <a:ext cx="5966618" cy="565746"/>
      </dsp:txXfrm>
    </dsp:sp>
    <dsp:sp modelId="{1032AAE4-55A9-466E-A74E-238234DA0559}">
      <dsp:nvSpPr>
        <dsp:cNvPr id="0" name=""/>
        <dsp:cNvSpPr/>
      </dsp:nvSpPr>
      <dsp:spPr>
        <a:xfrm>
          <a:off x="1980110" y="2828729"/>
          <a:ext cx="565742" cy="56574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D8237A-02A8-4539-9AC6-045D7FB6D5A8}">
      <dsp:nvSpPr>
        <dsp:cNvPr id="0" name=""/>
        <dsp:cNvSpPr/>
      </dsp:nvSpPr>
      <dsp:spPr>
        <a:xfrm>
          <a:off x="2262981" y="2828729"/>
          <a:ext cx="5966618" cy="5657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О.С.Габриелян Химия.8 класс М</a:t>
          </a:r>
          <a:r>
            <a:rPr lang="ru-RU" sz="1600" kern="1200" smtClean="0"/>
            <a:t>., Дрофа,2010</a:t>
          </a:r>
          <a:endParaRPr lang="ru-RU" sz="1600" kern="1200" dirty="0"/>
        </a:p>
      </dsp:txBody>
      <dsp:txXfrm>
        <a:off x="2262981" y="2828729"/>
        <a:ext cx="5966618" cy="565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image" Target="../media/image3.jpeg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Электролитическая диссоциация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>К слабым электролитам относятся: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1) неорганические кислоты (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dirty="0" smtClean="0"/>
              <a:t>, H</a:t>
            </a:r>
            <a:r>
              <a:rPr lang="en-US" baseline="-25000" dirty="0" smtClean="0"/>
              <a:t>2</a:t>
            </a:r>
            <a:r>
              <a:rPr lang="en-US" dirty="0" smtClean="0"/>
              <a:t>S, HNO</a:t>
            </a:r>
            <a:r>
              <a:rPr lang="en-US" baseline="-25000" dirty="0" smtClean="0"/>
              <a:t>2</a:t>
            </a:r>
            <a:r>
              <a:rPr lang="en-US" dirty="0" smtClean="0"/>
              <a:t>, 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3 </a:t>
            </a:r>
            <a:r>
              <a:rPr lang="en-US" dirty="0" smtClean="0"/>
              <a:t>, HCN, H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dirty="0" smtClean="0"/>
              <a:t>, H</a:t>
            </a:r>
            <a:r>
              <a:rPr lang="en-US" baseline="-25000" dirty="0" smtClean="0"/>
              <a:t>2</a:t>
            </a:r>
            <a:r>
              <a:rPr lang="en-US" dirty="0" smtClean="0"/>
              <a:t>SiO</a:t>
            </a:r>
            <a:r>
              <a:rPr lang="en-US" baseline="-25000" dirty="0" smtClean="0"/>
              <a:t>3</a:t>
            </a:r>
            <a:r>
              <a:rPr lang="en-US" dirty="0" smtClean="0"/>
              <a:t>, HCNS, H</a:t>
            </a:r>
            <a:r>
              <a:rPr lang="ru-RU" dirty="0" smtClean="0"/>
              <a:t>С</a:t>
            </a:r>
            <a:r>
              <a:rPr lang="en-US" dirty="0" err="1" smtClean="0"/>
              <a:t>lO</a:t>
            </a:r>
            <a:r>
              <a:rPr lang="en-US" dirty="0" smtClean="0"/>
              <a:t> </a:t>
            </a:r>
            <a:r>
              <a:rPr lang="ru-RU" dirty="0" smtClean="0"/>
              <a:t>и др.);</a:t>
            </a:r>
          </a:p>
          <a:p>
            <a:r>
              <a:rPr lang="ru-RU" dirty="0" smtClean="0"/>
              <a:t>2) вода (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O);</a:t>
            </a:r>
          </a:p>
          <a:p>
            <a:r>
              <a:rPr lang="en-US" dirty="0" smtClean="0"/>
              <a:t>3) </a:t>
            </a:r>
            <a:r>
              <a:rPr lang="ru-RU" dirty="0" err="1" smtClean="0"/>
              <a:t>гидроксид</a:t>
            </a:r>
            <a:r>
              <a:rPr lang="ru-RU" dirty="0" smtClean="0"/>
              <a:t> аммония (</a:t>
            </a:r>
            <a:r>
              <a:rPr lang="en-US" dirty="0" smtClean="0"/>
              <a:t>NH</a:t>
            </a:r>
            <a:r>
              <a:rPr lang="en-US" baseline="-25000" dirty="0" smtClean="0"/>
              <a:t>4</a:t>
            </a:r>
            <a:r>
              <a:rPr lang="en-US" dirty="0" smtClean="0"/>
              <a:t>OH);</a:t>
            </a:r>
          </a:p>
          <a:p>
            <a:r>
              <a:rPr lang="en-US" dirty="0" smtClean="0"/>
              <a:t>4) </a:t>
            </a:r>
            <a:r>
              <a:rPr lang="ru-RU" dirty="0" smtClean="0"/>
              <a:t>большинство органических кислот</a:t>
            </a:r>
          </a:p>
          <a:p>
            <a:r>
              <a:rPr lang="ru-RU" dirty="0" smtClean="0"/>
              <a:t>(например, уксусная 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COOH, </a:t>
            </a:r>
            <a:r>
              <a:rPr lang="ru-RU" dirty="0" smtClean="0"/>
              <a:t>муравьиная </a:t>
            </a:r>
            <a:r>
              <a:rPr lang="en-US" dirty="0" smtClean="0"/>
              <a:t>HCOOH);</a:t>
            </a:r>
          </a:p>
          <a:p>
            <a:r>
              <a:rPr lang="en-US" dirty="0" smtClean="0"/>
              <a:t>5) </a:t>
            </a:r>
            <a:r>
              <a:rPr lang="ru-RU" dirty="0" smtClean="0"/>
              <a:t>нерастворимые и малорастворимые соли и </a:t>
            </a:r>
            <a:r>
              <a:rPr lang="ru-RU" dirty="0" err="1" smtClean="0"/>
              <a:t>гидроксиды</a:t>
            </a:r>
            <a:r>
              <a:rPr lang="ru-RU" dirty="0" smtClean="0"/>
              <a:t> некоторых металлов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Тест по теме "Электролитическая диссоциация. Реакции ионного обмена"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1. К </a:t>
            </a:r>
            <a:r>
              <a:rPr lang="ru-RU" b="1" dirty="0" err="1" smtClean="0"/>
              <a:t>неэлектролитам</a:t>
            </a:r>
            <a:r>
              <a:rPr lang="ru-RU" b="1" dirty="0" smtClean="0"/>
              <a:t> относится:</a:t>
            </a:r>
            <a:endParaRPr lang="ru-RU" dirty="0" smtClean="0"/>
          </a:p>
          <a:p>
            <a:r>
              <a:rPr lang="ru-RU" dirty="0" smtClean="0"/>
              <a:t>1) нитрат калия	2) </a:t>
            </a:r>
            <a:r>
              <a:rPr lang="ru-RU" dirty="0" err="1" smtClean="0"/>
              <a:t>гидроксид</a:t>
            </a:r>
            <a:r>
              <a:rPr lang="ru-RU" dirty="0" smtClean="0"/>
              <a:t> бария		3) хлорид кальция		4) оксид азота(</a:t>
            </a:r>
            <a:r>
              <a:rPr lang="en-US" dirty="0" smtClean="0"/>
              <a:t>II</a:t>
            </a:r>
            <a:r>
              <a:rPr lang="ru-RU" dirty="0" smtClean="0"/>
              <a:t>)</a:t>
            </a:r>
          </a:p>
          <a:p>
            <a:r>
              <a:rPr lang="ru-RU" b="1" dirty="0" smtClean="0"/>
              <a:t>2. К хорошо растворимым электролитам относится:</a:t>
            </a:r>
            <a:endParaRPr lang="ru-RU" dirty="0" smtClean="0"/>
          </a:p>
          <a:p>
            <a:r>
              <a:rPr lang="ru-RU" dirty="0" smtClean="0"/>
              <a:t>1) бромид натрия	2) </a:t>
            </a:r>
            <a:r>
              <a:rPr lang="ru-RU" dirty="0" err="1" smtClean="0"/>
              <a:t>гидроксид</a:t>
            </a:r>
            <a:r>
              <a:rPr lang="ru-RU" dirty="0" smtClean="0"/>
              <a:t> цинка		3) карбонат кальция		4) </a:t>
            </a:r>
            <a:r>
              <a:rPr lang="ru-RU" dirty="0" err="1" smtClean="0"/>
              <a:t>гидроксид</a:t>
            </a:r>
            <a:r>
              <a:rPr lang="ru-RU" dirty="0" smtClean="0"/>
              <a:t> магния</a:t>
            </a:r>
          </a:p>
          <a:p>
            <a:r>
              <a:rPr lang="ru-RU" b="1" dirty="0" smtClean="0"/>
              <a:t>3. В водном растворе наибольшее количество </a:t>
            </a:r>
            <a:r>
              <a:rPr lang="ru-RU" b="1" dirty="0" err="1" smtClean="0"/>
              <a:t>сульфат-анионов</a:t>
            </a:r>
            <a:r>
              <a:rPr lang="ru-RU" b="1" dirty="0" smtClean="0"/>
              <a:t> образуется при </a:t>
            </a:r>
            <a:endParaRPr lang="ru-RU" dirty="0" smtClean="0"/>
          </a:p>
          <a:p>
            <a:r>
              <a:rPr lang="ru-RU" b="1" dirty="0" smtClean="0"/>
              <a:t>диссоциации</a:t>
            </a:r>
            <a:r>
              <a:rPr lang="en-US" b="1" dirty="0" smtClean="0"/>
              <a:t> 1 </a:t>
            </a:r>
            <a:r>
              <a:rPr lang="ru-RU" b="1" dirty="0" smtClean="0"/>
              <a:t>моль</a:t>
            </a:r>
            <a:r>
              <a:rPr lang="en-US" b="1" dirty="0" smtClean="0"/>
              <a:t>:</a:t>
            </a:r>
            <a:endParaRPr lang="ru-RU" dirty="0" smtClean="0"/>
          </a:p>
          <a:p>
            <a:r>
              <a:rPr lang="en-US" dirty="0" smtClean="0"/>
              <a:t>1) Al</a:t>
            </a:r>
            <a:r>
              <a:rPr lang="en-US" baseline="-25000" dirty="0" smtClean="0"/>
              <a:t>2</a:t>
            </a:r>
            <a:r>
              <a:rPr lang="en-US" dirty="0" smtClean="0"/>
              <a:t>(SO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3		</a:t>
            </a:r>
            <a:r>
              <a:rPr lang="en-US" dirty="0" smtClean="0"/>
              <a:t>2)</a:t>
            </a:r>
            <a:r>
              <a:rPr lang="en-US" dirty="0" err="1" smtClean="0"/>
              <a:t>PbS</a:t>
            </a:r>
            <a:r>
              <a:rPr lang="en-US" dirty="0" smtClean="0"/>
              <a:t>				3) CaSO</a:t>
            </a:r>
            <a:r>
              <a:rPr lang="en-US" baseline="-25000" dirty="0" smtClean="0"/>
              <a:t>4			</a:t>
            </a:r>
            <a:r>
              <a:rPr lang="en-US" dirty="0" smtClean="0"/>
              <a:t>4) K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Тест по теме "Электролитическая диссоциация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4. Катионы металла и анионы кислотного остатка </a:t>
            </a:r>
            <a:r>
              <a:rPr lang="ru-RU" b="1" dirty="0" err="1" smtClean="0"/>
              <a:t>образуютя</a:t>
            </a:r>
            <a:r>
              <a:rPr lang="ru-RU" b="1" dirty="0" smtClean="0"/>
              <a:t> при диссоциации:</a:t>
            </a:r>
            <a:endParaRPr lang="ru-RU" dirty="0" smtClean="0"/>
          </a:p>
          <a:p>
            <a:r>
              <a:rPr lang="ru-RU" dirty="0" smtClean="0"/>
              <a:t>1) оксидов		2) кислот			3) солей			4) оснований</a:t>
            </a:r>
          </a:p>
          <a:p>
            <a:r>
              <a:rPr lang="ru-RU" b="1" dirty="0" smtClean="0"/>
              <a:t>5. Выберите верную запись правой части уравнения диссоциации карбоната калия:</a:t>
            </a:r>
            <a:endParaRPr lang="ru-RU" dirty="0" smtClean="0"/>
          </a:p>
          <a:p>
            <a:r>
              <a:rPr lang="ru-RU" dirty="0" smtClean="0"/>
              <a:t>1) = </a:t>
            </a:r>
            <a:r>
              <a:rPr lang="en-US" dirty="0" smtClean="0"/>
              <a:t>K</a:t>
            </a:r>
            <a:r>
              <a:rPr lang="ru-RU" baseline="30000" dirty="0" smtClean="0"/>
              <a:t>+</a:t>
            </a:r>
            <a:r>
              <a:rPr lang="ru-RU" dirty="0" smtClean="0"/>
              <a:t> + </a:t>
            </a:r>
            <a:r>
              <a:rPr lang="en-US" dirty="0" smtClean="0"/>
              <a:t>CO</a:t>
            </a:r>
            <a:r>
              <a:rPr lang="ru-RU" baseline="-25000" dirty="0" smtClean="0"/>
              <a:t>3</a:t>
            </a:r>
            <a:r>
              <a:rPr lang="ru-RU" dirty="0" smtClean="0"/>
              <a:t>¯	2) = </a:t>
            </a:r>
            <a:r>
              <a:rPr lang="en-US" dirty="0" smtClean="0"/>
              <a:t>K</a:t>
            </a:r>
            <a:r>
              <a:rPr lang="ru-RU" baseline="30000" dirty="0" smtClean="0"/>
              <a:t>+</a:t>
            </a:r>
            <a:r>
              <a:rPr lang="ru-RU" dirty="0" smtClean="0"/>
              <a:t> + </a:t>
            </a:r>
            <a:r>
              <a:rPr lang="en-US" dirty="0" smtClean="0"/>
              <a:t>CO</a:t>
            </a:r>
            <a:r>
              <a:rPr lang="ru-RU" baseline="-25000" dirty="0" smtClean="0"/>
              <a:t>3</a:t>
            </a:r>
            <a:r>
              <a:rPr lang="ru-RU" baseline="30000" dirty="0" smtClean="0"/>
              <a:t>2-	</a:t>
            </a:r>
            <a:r>
              <a:rPr lang="ru-RU" dirty="0" smtClean="0"/>
              <a:t>3) = 2</a:t>
            </a:r>
            <a:r>
              <a:rPr lang="en-US" dirty="0" smtClean="0"/>
              <a:t>K</a:t>
            </a:r>
            <a:r>
              <a:rPr lang="ru-RU" baseline="30000" dirty="0" smtClean="0"/>
              <a:t>+</a:t>
            </a:r>
            <a:r>
              <a:rPr lang="ru-RU" dirty="0" smtClean="0"/>
              <a:t> + </a:t>
            </a:r>
            <a:r>
              <a:rPr lang="en-US" dirty="0" smtClean="0"/>
              <a:t>CO</a:t>
            </a:r>
            <a:r>
              <a:rPr lang="ru-RU" baseline="-25000" dirty="0" smtClean="0"/>
              <a:t>3</a:t>
            </a:r>
            <a:r>
              <a:rPr lang="ru-RU" baseline="30000" dirty="0" smtClean="0"/>
              <a:t>2-	</a:t>
            </a:r>
            <a:r>
              <a:rPr lang="ru-RU" dirty="0" smtClean="0"/>
              <a:t>4</a:t>
            </a:r>
            <a:r>
              <a:rPr lang="en-US" dirty="0" smtClean="0"/>
              <a:t>) = 2K</a:t>
            </a:r>
            <a:r>
              <a:rPr lang="en-US" baseline="30000" dirty="0" smtClean="0"/>
              <a:t>+</a:t>
            </a:r>
            <a:r>
              <a:rPr lang="en-US" dirty="0" smtClean="0"/>
              <a:t> + 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¯</a:t>
            </a:r>
            <a:endParaRPr lang="ru-RU" dirty="0" smtClean="0"/>
          </a:p>
          <a:p>
            <a:r>
              <a:rPr lang="ru-RU" b="1" dirty="0" smtClean="0"/>
              <a:t>6. Наибольшее количество анионов образуется при диссоциации 1 моль:</a:t>
            </a:r>
            <a:endParaRPr lang="ru-RU" dirty="0" smtClean="0"/>
          </a:p>
          <a:p>
            <a:r>
              <a:rPr lang="en-US" dirty="0" smtClean="0"/>
              <a:t>1) AlCl</a:t>
            </a:r>
            <a:r>
              <a:rPr lang="en-US" baseline="-25000" dirty="0" smtClean="0"/>
              <a:t>3		</a:t>
            </a:r>
            <a:r>
              <a:rPr lang="en-US" dirty="0" smtClean="0"/>
              <a:t>2) Zn(OH)</a:t>
            </a:r>
            <a:r>
              <a:rPr lang="en-US" baseline="-25000" dirty="0" smtClean="0"/>
              <a:t>2			</a:t>
            </a:r>
            <a:r>
              <a:rPr lang="en-US" dirty="0" smtClean="0"/>
              <a:t>3) Al(OH)</a:t>
            </a:r>
            <a:r>
              <a:rPr lang="en-US" baseline="-25000" dirty="0" smtClean="0"/>
              <a:t>3			</a:t>
            </a:r>
            <a:r>
              <a:rPr lang="en-US" dirty="0" smtClean="0"/>
              <a:t>4) Zn(NO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Использованные материалы: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ученик_16\Desktop\Аррениус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87624" y="1916832"/>
            <a:ext cx="6162675" cy="277177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Процесс распада электролита на ионы называется электролитической диссоциацией.</a:t>
            </a:r>
            <a:endParaRPr lang="ru-RU" dirty="0"/>
          </a:p>
        </p:txBody>
      </p:sp>
      <p:pic>
        <p:nvPicPr>
          <p:cNvPr id="1026" name="Picture 2" descr="C:\Users\ученик_16\Desktop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827584" y="3573016"/>
            <a:ext cx="7721972" cy="27534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Вещества,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6146" name="Picture 2" descr="C:\Users\ученик_16\Desktop\загруженное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051720" y="1484784"/>
            <a:ext cx="2143125" cy="2143125"/>
          </a:xfrm>
          <a:prstGeom prst="rect">
            <a:avLst/>
          </a:prstGeom>
          <a:noFill/>
        </p:spPr>
      </p:pic>
      <p:pic>
        <p:nvPicPr>
          <p:cNvPr id="6147" name="Picture 3" descr="C:\Users\ученик_16\Desktop\электр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60232" y="1700808"/>
            <a:ext cx="1866900" cy="1295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Диссоциация веществ с ионной связью</a:t>
            </a:r>
            <a:endParaRPr lang="ru-RU" sz="32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Диссоциация веществ с ковалентной полярной связью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Степень диссоциации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Электролиты условно делятся: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ru-RU" sz="4400" dirty="0" smtClean="0"/>
              <a:t> </a:t>
            </a:r>
            <a:r>
              <a:rPr lang="ru-RU" sz="4400" b="1" dirty="0" smtClean="0"/>
              <a:t>Сильные электролиты</a:t>
            </a:r>
            <a:r>
              <a:rPr lang="ru-RU" dirty="0" smtClean="0"/>
              <a:t> </a:t>
            </a:r>
            <a:r>
              <a:rPr lang="ru-RU" dirty="0" err="1" smtClean="0"/>
              <a:t>диссоциируют</a:t>
            </a:r>
            <a:r>
              <a:rPr lang="ru-RU" dirty="0" smtClean="0"/>
              <a:t> практически полностью (</a:t>
            </a:r>
            <a:r>
              <a:rPr lang="el-GR" dirty="0" smtClean="0"/>
              <a:t>α = 1</a:t>
            </a:r>
            <a:r>
              <a:rPr lang="el-GR" dirty="0" smtClean="0"/>
              <a:t>).</a:t>
            </a:r>
            <a:endParaRPr lang="el-GR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ru-RU" sz="4400" baseline="-25000" dirty="0" smtClean="0"/>
              <a:t> </a:t>
            </a:r>
            <a:r>
              <a:rPr lang="ru-RU" sz="4400" b="1" dirty="0" smtClean="0"/>
              <a:t>Слабые электролиты</a:t>
            </a:r>
            <a:r>
              <a:rPr lang="ru-RU" dirty="0" smtClean="0"/>
              <a:t> </a:t>
            </a:r>
            <a:r>
              <a:rPr lang="ru-RU" dirty="0" err="1" smtClean="0"/>
              <a:t>диссоциируют</a:t>
            </a:r>
            <a:r>
              <a:rPr lang="ru-RU" dirty="0" smtClean="0"/>
              <a:t> на ионы в очень малой степени, в растворах они находятся, в основном в недиссоциированном состоянии (в молекулярной форме). Для слабых электролитов устанавливается равновесие между недиссоциированными молекулами и ионами.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 сильным электролитам относятся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298</Words>
  <Application>Microsoft Office PowerPoint</Application>
  <PresentationFormat>Экран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Электролитическая диссоциация </vt:lpstr>
      <vt:lpstr>Слайд 2</vt:lpstr>
      <vt:lpstr>Слайд 3</vt:lpstr>
      <vt:lpstr>Вещества,</vt:lpstr>
      <vt:lpstr>Диссоциация веществ с ионной связью</vt:lpstr>
      <vt:lpstr>Диссоциация веществ с ковалентной полярной связью</vt:lpstr>
      <vt:lpstr>Степень диссоциации</vt:lpstr>
      <vt:lpstr>Электролиты условно делятся:</vt:lpstr>
      <vt:lpstr>К сильным электролитам относятся</vt:lpstr>
      <vt:lpstr>К слабым электролитам относятся:</vt:lpstr>
      <vt:lpstr>Тест по теме "Электролитическая диссоциация. Реакции ионного обмена" </vt:lpstr>
      <vt:lpstr>Тест по теме "Электролитическая диссоциация</vt:lpstr>
      <vt:lpstr>Использованные материалы: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Углерод</dc:title>
  <dc:creator>ученик_16</dc:creator>
  <cp:lastModifiedBy>ученик_16</cp:lastModifiedBy>
  <cp:revision>22</cp:revision>
  <dcterms:created xsi:type="dcterms:W3CDTF">2012-12-10T18:03:07Z</dcterms:created>
  <dcterms:modified xsi:type="dcterms:W3CDTF">2013-03-01T19:51:05Z</dcterms:modified>
</cp:coreProperties>
</file>